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451" r:id="rId2"/>
    <p:sldId id="452" r:id="rId3"/>
    <p:sldId id="266" r:id="rId4"/>
    <p:sldId id="468" r:id="rId5"/>
    <p:sldId id="469" r:id="rId6"/>
    <p:sldId id="470" r:id="rId7"/>
    <p:sldId id="472" r:id="rId8"/>
    <p:sldId id="257" r:id="rId9"/>
    <p:sldId id="268" r:id="rId10"/>
    <p:sldId id="471" r:id="rId11"/>
    <p:sldId id="267" r:id="rId12"/>
    <p:sldId id="473" r:id="rId13"/>
    <p:sldId id="474" r:id="rId14"/>
    <p:sldId id="475" r:id="rId15"/>
    <p:sldId id="46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6" autoAdjust="0"/>
    <p:restoredTop sz="94578" autoAdjust="0"/>
  </p:normalViewPr>
  <p:slideViewPr>
    <p:cSldViewPr snapToGrid="0">
      <p:cViewPr varScale="1">
        <p:scale>
          <a:sx n="115" d="100"/>
          <a:sy n="115" d="100"/>
        </p:scale>
        <p:origin x="638"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6D46D7-E2EB-4917-8136-F755DE6A3345}" type="doc">
      <dgm:prSet loTypeId="urn:microsoft.com/office/officeart/2005/8/layout/hierarchy2" loCatId="hierarchy" qsTypeId="urn:microsoft.com/office/officeart/2005/8/quickstyle/3d7" qsCatId="3D" csTypeId="urn:microsoft.com/office/officeart/2005/8/colors/accent0_2" csCatId="mainScheme" phldr="1"/>
      <dgm:spPr/>
      <dgm:t>
        <a:bodyPr/>
        <a:lstStyle/>
        <a:p>
          <a:endParaRPr lang="zh-CN" altLang="en-US"/>
        </a:p>
      </dgm:t>
    </dgm:pt>
    <dgm:pt modelId="{168DC8DA-A497-4666-BB0B-1B1BF1F7A4EB}">
      <dgm:prSet phldrT="[文本]"/>
      <dgm:spPr/>
      <dgm:t>
        <a:bodyPr/>
        <a:lstStyle/>
        <a:p>
          <a:r>
            <a:rPr lang="en-US" altLang="zh-CN" dirty="0"/>
            <a:t>Vending machine</a:t>
          </a:r>
          <a:endParaRPr lang="zh-CN" altLang="en-US" dirty="0"/>
        </a:p>
      </dgm:t>
    </dgm:pt>
    <dgm:pt modelId="{2FA6A069-206E-4892-97D5-824265E6800F}" type="parTrans" cxnId="{D4EA0FD0-2229-4527-85EC-4D1E15BA38AF}">
      <dgm:prSet/>
      <dgm:spPr/>
      <dgm:t>
        <a:bodyPr/>
        <a:lstStyle/>
        <a:p>
          <a:endParaRPr lang="zh-CN" altLang="en-US"/>
        </a:p>
      </dgm:t>
    </dgm:pt>
    <dgm:pt modelId="{B26F7810-8554-4199-BD28-D9E490A9DD62}" type="sibTrans" cxnId="{D4EA0FD0-2229-4527-85EC-4D1E15BA38AF}">
      <dgm:prSet/>
      <dgm:spPr/>
      <dgm:t>
        <a:bodyPr/>
        <a:lstStyle/>
        <a:p>
          <a:endParaRPr lang="zh-CN" altLang="en-US"/>
        </a:p>
      </dgm:t>
    </dgm:pt>
    <dgm:pt modelId="{2AA8A7DA-9D98-442D-9443-32B28BBCFBF5}">
      <dgm:prSet phldrT="[文本]"/>
      <dgm:spPr/>
      <dgm:t>
        <a:bodyPr/>
        <a:lstStyle/>
        <a:p>
          <a:r>
            <a:rPr lang="en-US" altLang="zh-CN" dirty="0"/>
            <a:t>LLM</a:t>
          </a:r>
          <a:endParaRPr lang="zh-CN" altLang="en-US" dirty="0"/>
        </a:p>
      </dgm:t>
    </dgm:pt>
    <dgm:pt modelId="{372F5537-F280-45D0-A63C-F1F63B32A48E}" type="parTrans" cxnId="{93C70718-6F05-4B79-BFD4-08F2C2933C8F}">
      <dgm:prSet/>
      <dgm:spPr/>
      <dgm:t>
        <a:bodyPr/>
        <a:lstStyle/>
        <a:p>
          <a:endParaRPr lang="zh-CN" altLang="en-US"/>
        </a:p>
      </dgm:t>
    </dgm:pt>
    <dgm:pt modelId="{BF557C8F-D957-4553-A234-D3FFF064B5D5}" type="sibTrans" cxnId="{93C70718-6F05-4B79-BFD4-08F2C2933C8F}">
      <dgm:prSet/>
      <dgm:spPr/>
      <dgm:t>
        <a:bodyPr/>
        <a:lstStyle/>
        <a:p>
          <a:endParaRPr lang="zh-CN" altLang="en-US"/>
        </a:p>
      </dgm:t>
    </dgm:pt>
    <dgm:pt modelId="{07C0F86C-43FB-41AB-B4C8-3625CE2F5C64}">
      <dgm:prSet phldrT="[文本]"/>
      <dgm:spPr/>
      <dgm:t>
        <a:bodyPr/>
        <a:lstStyle/>
        <a:p>
          <a:r>
            <a:rPr lang="en-US" altLang="zh-CN" dirty="0"/>
            <a:t>Design</a:t>
          </a:r>
          <a:endParaRPr lang="zh-CN" altLang="en-US" dirty="0"/>
        </a:p>
      </dgm:t>
    </dgm:pt>
    <dgm:pt modelId="{8AF00182-4B45-4D1A-ABD7-26C6E76F2CD0}" type="parTrans" cxnId="{CF1A399C-0535-4572-9D6F-1DC40468B3D2}">
      <dgm:prSet/>
      <dgm:spPr/>
      <dgm:t>
        <a:bodyPr/>
        <a:lstStyle/>
        <a:p>
          <a:endParaRPr lang="zh-CN" altLang="en-US"/>
        </a:p>
      </dgm:t>
    </dgm:pt>
    <dgm:pt modelId="{59D0095B-64A7-4D66-A15B-FF042F0FAD43}" type="sibTrans" cxnId="{CF1A399C-0535-4572-9D6F-1DC40468B3D2}">
      <dgm:prSet/>
      <dgm:spPr/>
      <dgm:t>
        <a:bodyPr/>
        <a:lstStyle/>
        <a:p>
          <a:endParaRPr lang="zh-CN" altLang="en-US"/>
        </a:p>
      </dgm:t>
    </dgm:pt>
    <dgm:pt modelId="{29BF8C05-465D-42C8-8856-C6AFA982156F}">
      <dgm:prSet phldrT="[文本]"/>
      <dgm:spPr/>
      <dgm:t>
        <a:bodyPr/>
        <a:lstStyle/>
        <a:p>
          <a:r>
            <a:rPr lang="en-US" altLang="zh-CN" dirty="0"/>
            <a:t>Evaluate</a:t>
          </a:r>
          <a:endParaRPr lang="zh-CN" altLang="en-US" dirty="0"/>
        </a:p>
      </dgm:t>
    </dgm:pt>
    <dgm:pt modelId="{93C9FF62-88F8-47E9-9EB6-2AEE823843AF}" type="parTrans" cxnId="{2873B308-9C6C-4264-ADAC-841CE64189D9}">
      <dgm:prSet/>
      <dgm:spPr/>
      <dgm:t>
        <a:bodyPr/>
        <a:lstStyle/>
        <a:p>
          <a:endParaRPr lang="zh-CN" altLang="en-US"/>
        </a:p>
      </dgm:t>
    </dgm:pt>
    <dgm:pt modelId="{913F07B7-2AE7-467E-94C8-201720822268}" type="sibTrans" cxnId="{2873B308-9C6C-4264-ADAC-841CE64189D9}">
      <dgm:prSet/>
      <dgm:spPr/>
      <dgm:t>
        <a:bodyPr/>
        <a:lstStyle/>
        <a:p>
          <a:endParaRPr lang="zh-CN" altLang="en-US"/>
        </a:p>
      </dgm:t>
    </dgm:pt>
    <dgm:pt modelId="{BB985144-777D-4A48-9AEA-B398968BCCF7}">
      <dgm:prSet phldrT="[文本]"/>
      <dgm:spPr/>
      <dgm:t>
        <a:bodyPr/>
        <a:lstStyle/>
        <a:p>
          <a:r>
            <a:rPr lang="en-US" altLang="zh-CN" dirty="0"/>
            <a:t>Human</a:t>
          </a:r>
          <a:endParaRPr lang="zh-CN" altLang="en-US" dirty="0"/>
        </a:p>
      </dgm:t>
    </dgm:pt>
    <dgm:pt modelId="{49AC2AFF-2228-45C9-8607-AAD7C1946AA6}" type="parTrans" cxnId="{2D6BF6D4-D6B4-44E8-866B-C1AB115B9E6D}">
      <dgm:prSet/>
      <dgm:spPr/>
      <dgm:t>
        <a:bodyPr/>
        <a:lstStyle/>
        <a:p>
          <a:endParaRPr lang="zh-CN" altLang="en-US"/>
        </a:p>
      </dgm:t>
    </dgm:pt>
    <dgm:pt modelId="{F310133A-FA58-40A2-91E8-5A5B5E0538D0}" type="sibTrans" cxnId="{2D6BF6D4-D6B4-44E8-866B-C1AB115B9E6D}">
      <dgm:prSet/>
      <dgm:spPr/>
      <dgm:t>
        <a:bodyPr/>
        <a:lstStyle/>
        <a:p>
          <a:endParaRPr lang="zh-CN" altLang="en-US"/>
        </a:p>
      </dgm:t>
    </dgm:pt>
    <dgm:pt modelId="{E2B03FE3-9CA8-48CA-A4E9-2C34D62E5893}">
      <dgm:prSet phldrT="[文本]"/>
      <dgm:spPr/>
      <dgm:t>
        <a:bodyPr/>
        <a:lstStyle/>
        <a:p>
          <a:r>
            <a:rPr lang="en-US" altLang="zh-CN" dirty="0"/>
            <a:t>Design</a:t>
          </a:r>
          <a:endParaRPr lang="zh-CN" altLang="en-US" dirty="0"/>
        </a:p>
      </dgm:t>
    </dgm:pt>
    <dgm:pt modelId="{D4B6DD02-4802-450A-A691-A63599B2B858}" type="parTrans" cxnId="{33406689-61C3-4A73-93C2-05709A75D13A}">
      <dgm:prSet/>
      <dgm:spPr/>
      <dgm:t>
        <a:bodyPr/>
        <a:lstStyle/>
        <a:p>
          <a:endParaRPr lang="zh-CN" altLang="en-US"/>
        </a:p>
      </dgm:t>
    </dgm:pt>
    <dgm:pt modelId="{A3737802-8F7E-4865-AF29-800D613AD958}" type="sibTrans" cxnId="{33406689-61C3-4A73-93C2-05709A75D13A}">
      <dgm:prSet/>
      <dgm:spPr/>
      <dgm:t>
        <a:bodyPr/>
        <a:lstStyle/>
        <a:p>
          <a:endParaRPr lang="zh-CN" altLang="en-US"/>
        </a:p>
      </dgm:t>
    </dgm:pt>
    <dgm:pt modelId="{8D43595D-ED7D-4C66-8580-5323BBD26AB4}">
      <dgm:prSet phldrT="[文本]"/>
      <dgm:spPr/>
      <dgm:t>
        <a:bodyPr/>
        <a:lstStyle/>
        <a:p>
          <a:r>
            <a:rPr lang="en-US" altLang="zh-CN" dirty="0"/>
            <a:t>Evaluate</a:t>
          </a:r>
          <a:endParaRPr lang="zh-CN" altLang="en-US" dirty="0"/>
        </a:p>
      </dgm:t>
    </dgm:pt>
    <dgm:pt modelId="{D3BCC80F-A1C4-4B36-8E7F-C517A0785FA7}" type="parTrans" cxnId="{356FB672-7B15-4075-A748-9B58B7BCDAA5}">
      <dgm:prSet/>
      <dgm:spPr/>
      <dgm:t>
        <a:bodyPr/>
        <a:lstStyle/>
        <a:p>
          <a:endParaRPr lang="zh-CN" altLang="en-US"/>
        </a:p>
      </dgm:t>
    </dgm:pt>
    <dgm:pt modelId="{3384912B-6844-4C75-BC23-F3DAA050D19C}" type="sibTrans" cxnId="{356FB672-7B15-4075-A748-9B58B7BCDAA5}">
      <dgm:prSet/>
      <dgm:spPr/>
      <dgm:t>
        <a:bodyPr/>
        <a:lstStyle/>
        <a:p>
          <a:endParaRPr lang="zh-CN" altLang="en-US"/>
        </a:p>
      </dgm:t>
    </dgm:pt>
    <dgm:pt modelId="{0E8529AC-0CE6-47CD-8160-94B97F119E2C}">
      <dgm:prSet phldrT="[文本]"/>
      <dgm:spPr/>
      <dgm:t>
        <a:bodyPr/>
        <a:lstStyle/>
        <a:p>
          <a:r>
            <a:rPr lang="en-US" altLang="zh-CN" dirty="0"/>
            <a:t>Train LLM</a:t>
          </a:r>
          <a:endParaRPr lang="zh-CN" altLang="en-US" dirty="0"/>
        </a:p>
      </dgm:t>
    </dgm:pt>
    <dgm:pt modelId="{8E5B19EE-DDEF-42AD-9ADF-BC76EA4C9C08}" type="parTrans" cxnId="{53C005A4-946A-4008-BDA3-A47DFC85CCA1}">
      <dgm:prSet/>
      <dgm:spPr/>
      <dgm:t>
        <a:bodyPr/>
        <a:lstStyle/>
        <a:p>
          <a:endParaRPr lang="zh-CN" altLang="en-US"/>
        </a:p>
      </dgm:t>
    </dgm:pt>
    <dgm:pt modelId="{93250DD5-587F-4E90-8A79-975EB445B6A4}" type="sibTrans" cxnId="{53C005A4-946A-4008-BDA3-A47DFC85CCA1}">
      <dgm:prSet/>
      <dgm:spPr/>
      <dgm:t>
        <a:bodyPr/>
        <a:lstStyle/>
        <a:p>
          <a:endParaRPr lang="zh-CN" altLang="en-US"/>
        </a:p>
      </dgm:t>
    </dgm:pt>
    <dgm:pt modelId="{E1B0DEDA-E7A0-4B2C-8282-EEC9978796A6}">
      <dgm:prSet phldrT="[文本]"/>
      <dgm:spPr/>
      <dgm:t>
        <a:bodyPr/>
        <a:lstStyle/>
        <a:p>
          <a:r>
            <a:rPr lang="en-US" altLang="zh-CN" dirty="0"/>
            <a:t>Generate</a:t>
          </a:r>
          <a:endParaRPr lang="zh-CN" altLang="en-US" dirty="0"/>
        </a:p>
      </dgm:t>
    </dgm:pt>
    <dgm:pt modelId="{0F993F1D-18A2-4531-8D6F-99FEAB0AB95C}" type="parTrans" cxnId="{65151B89-89B8-4BD5-B405-13242926E578}">
      <dgm:prSet/>
      <dgm:spPr/>
      <dgm:t>
        <a:bodyPr/>
        <a:lstStyle/>
        <a:p>
          <a:endParaRPr lang="zh-CN" altLang="en-US"/>
        </a:p>
      </dgm:t>
    </dgm:pt>
    <dgm:pt modelId="{85FD990B-A7D7-4E2A-882D-987288161550}" type="sibTrans" cxnId="{65151B89-89B8-4BD5-B405-13242926E578}">
      <dgm:prSet/>
      <dgm:spPr/>
      <dgm:t>
        <a:bodyPr/>
        <a:lstStyle/>
        <a:p>
          <a:endParaRPr lang="zh-CN" altLang="en-US"/>
        </a:p>
      </dgm:t>
    </dgm:pt>
    <dgm:pt modelId="{48A1C7CA-FEBF-4359-8493-C155FFD4B94D}">
      <dgm:prSet phldrT="[文本]"/>
      <dgm:spPr/>
      <dgm:t>
        <a:bodyPr/>
        <a:lstStyle/>
        <a:p>
          <a:r>
            <a:rPr lang="en-US" altLang="zh-CN" dirty="0"/>
            <a:t>System block</a:t>
          </a:r>
          <a:endParaRPr lang="zh-CN" altLang="en-US" dirty="0"/>
        </a:p>
      </dgm:t>
    </dgm:pt>
    <dgm:pt modelId="{DA600039-DE63-474D-86B6-B584E69EF7DE}" type="parTrans" cxnId="{27AD6312-3A74-48AB-A899-91725906C1B1}">
      <dgm:prSet/>
      <dgm:spPr/>
      <dgm:t>
        <a:bodyPr/>
        <a:lstStyle/>
        <a:p>
          <a:endParaRPr lang="zh-CN" altLang="en-US"/>
        </a:p>
      </dgm:t>
    </dgm:pt>
    <dgm:pt modelId="{4986DF26-1302-42DB-A197-84ECC30B7532}" type="sibTrans" cxnId="{27AD6312-3A74-48AB-A899-91725906C1B1}">
      <dgm:prSet/>
      <dgm:spPr/>
      <dgm:t>
        <a:bodyPr/>
        <a:lstStyle/>
        <a:p>
          <a:endParaRPr lang="zh-CN" altLang="en-US"/>
        </a:p>
      </dgm:t>
    </dgm:pt>
    <dgm:pt modelId="{D6C8B3A8-898E-4958-9015-663F83BBF482}">
      <dgm:prSet phldrT="[文本]"/>
      <dgm:spPr/>
      <dgm:t>
        <a:bodyPr/>
        <a:lstStyle/>
        <a:p>
          <a:r>
            <a:rPr lang="en-US" altLang="zh-CN" dirty="0"/>
            <a:t>State transition</a:t>
          </a:r>
          <a:endParaRPr lang="zh-CN" altLang="en-US" dirty="0"/>
        </a:p>
      </dgm:t>
    </dgm:pt>
    <dgm:pt modelId="{91FF36E3-4EE5-45CF-AED8-EE442983446A}" type="parTrans" cxnId="{1B03AA48-0948-4AC8-A1B2-6DA77174F108}">
      <dgm:prSet/>
      <dgm:spPr/>
      <dgm:t>
        <a:bodyPr/>
        <a:lstStyle/>
        <a:p>
          <a:endParaRPr lang="zh-CN" altLang="en-US"/>
        </a:p>
      </dgm:t>
    </dgm:pt>
    <dgm:pt modelId="{AE063C83-846C-49B9-A9C3-E67CA3B76416}" type="sibTrans" cxnId="{1B03AA48-0948-4AC8-A1B2-6DA77174F108}">
      <dgm:prSet/>
      <dgm:spPr/>
      <dgm:t>
        <a:bodyPr/>
        <a:lstStyle/>
        <a:p>
          <a:endParaRPr lang="zh-CN" altLang="en-US"/>
        </a:p>
      </dgm:t>
    </dgm:pt>
    <dgm:pt modelId="{5D384B50-FCD0-4665-BE4E-A836F2051A27}" type="pres">
      <dgm:prSet presAssocID="{806D46D7-E2EB-4917-8136-F755DE6A3345}" presName="diagram" presStyleCnt="0">
        <dgm:presLayoutVars>
          <dgm:chPref val="1"/>
          <dgm:dir/>
          <dgm:animOne val="branch"/>
          <dgm:animLvl val="lvl"/>
          <dgm:resizeHandles val="exact"/>
        </dgm:presLayoutVars>
      </dgm:prSet>
      <dgm:spPr/>
    </dgm:pt>
    <dgm:pt modelId="{7800808E-B6D8-4C9E-9F68-D799CCFF41E6}" type="pres">
      <dgm:prSet presAssocID="{168DC8DA-A497-4666-BB0B-1B1BF1F7A4EB}" presName="root1" presStyleCnt="0"/>
      <dgm:spPr/>
    </dgm:pt>
    <dgm:pt modelId="{41BA39D0-FACC-42D0-B434-A0D232FA86B0}" type="pres">
      <dgm:prSet presAssocID="{168DC8DA-A497-4666-BB0B-1B1BF1F7A4EB}" presName="LevelOneTextNode" presStyleLbl="node0" presStyleIdx="0" presStyleCnt="1">
        <dgm:presLayoutVars>
          <dgm:chPref val="3"/>
        </dgm:presLayoutVars>
      </dgm:prSet>
      <dgm:spPr/>
    </dgm:pt>
    <dgm:pt modelId="{9400729E-2425-42EC-919F-CFE251F3519A}" type="pres">
      <dgm:prSet presAssocID="{168DC8DA-A497-4666-BB0B-1B1BF1F7A4EB}" presName="level2hierChild" presStyleCnt="0"/>
      <dgm:spPr/>
    </dgm:pt>
    <dgm:pt modelId="{9B1FCE5D-2295-4DE0-AE71-FCE105523894}" type="pres">
      <dgm:prSet presAssocID="{372F5537-F280-45D0-A63C-F1F63B32A48E}" presName="conn2-1" presStyleLbl="parChTrans1D2" presStyleIdx="0" presStyleCnt="2"/>
      <dgm:spPr/>
    </dgm:pt>
    <dgm:pt modelId="{FEA8D765-6D7C-4CEE-9645-7E7D9C495B7B}" type="pres">
      <dgm:prSet presAssocID="{372F5537-F280-45D0-A63C-F1F63B32A48E}" presName="connTx" presStyleLbl="parChTrans1D2" presStyleIdx="0" presStyleCnt="2"/>
      <dgm:spPr/>
    </dgm:pt>
    <dgm:pt modelId="{8CA8546A-1E47-44F5-8A1C-5F372A4768AB}" type="pres">
      <dgm:prSet presAssocID="{2AA8A7DA-9D98-442D-9443-32B28BBCFBF5}" presName="root2" presStyleCnt="0"/>
      <dgm:spPr/>
    </dgm:pt>
    <dgm:pt modelId="{0C4D76D2-0560-4C5A-8027-F26CF681C082}" type="pres">
      <dgm:prSet presAssocID="{2AA8A7DA-9D98-442D-9443-32B28BBCFBF5}" presName="LevelTwoTextNode" presStyleLbl="node2" presStyleIdx="0" presStyleCnt="2">
        <dgm:presLayoutVars>
          <dgm:chPref val="3"/>
        </dgm:presLayoutVars>
      </dgm:prSet>
      <dgm:spPr/>
    </dgm:pt>
    <dgm:pt modelId="{84F6976D-D20F-4050-92B1-FCE10612F786}" type="pres">
      <dgm:prSet presAssocID="{2AA8A7DA-9D98-442D-9443-32B28BBCFBF5}" presName="level3hierChild" presStyleCnt="0"/>
      <dgm:spPr/>
    </dgm:pt>
    <dgm:pt modelId="{CAA57402-DAB9-42F1-85F2-2BCC60BA9917}" type="pres">
      <dgm:prSet presAssocID="{8AF00182-4B45-4D1A-ABD7-26C6E76F2CD0}" presName="conn2-1" presStyleLbl="parChTrans1D3" presStyleIdx="0" presStyleCnt="4"/>
      <dgm:spPr/>
    </dgm:pt>
    <dgm:pt modelId="{D4C256DA-C475-4703-8F92-473644B6034D}" type="pres">
      <dgm:prSet presAssocID="{8AF00182-4B45-4D1A-ABD7-26C6E76F2CD0}" presName="connTx" presStyleLbl="parChTrans1D3" presStyleIdx="0" presStyleCnt="4"/>
      <dgm:spPr/>
    </dgm:pt>
    <dgm:pt modelId="{ED2808B3-3926-42EA-BD40-76005F3D29A9}" type="pres">
      <dgm:prSet presAssocID="{07C0F86C-43FB-41AB-B4C8-3625CE2F5C64}" presName="root2" presStyleCnt="0"/>
      <dgm:spPr/>
    </dgm:pt>
    <dgm:pt modelId="{0F92DE9E-CC97-4E17-BE06-D0293B8AC337}" type="pres">
      <dgm:prSet presAssocID="{07C0F86C-43FB-41AB-B4C8-3625CE2F5C64}" presName="LevelTwoTextNode" presStyleLbl="node3" presStyleIdx="0" presStyleCnt="4">
        <dgm:presLayoutVars>
          <dgm:chPref val="3"/>
        </dgm:presLayoutVars>
      </dgm:prSet>
      <dgm:spPr/>
    </dgm:pt>
    <dgm:pt modelId="{8EF5D425-AD3A-4240-B603-8AA4DA7B1A49}" type="pres">
      <dgm:prSet presAssocID="{07C0F86C-43FB-41AB-B4C8-3625CE2F5C64}" presName="level3hierChild" presStyleCnt="0"/>
      <dgm:spPr/>
    </dgm:pt>
    <dgm:pt modelId="{D452FCDC-9140-4A8B-974E-7EF62C35CE40}" type="pres">
      <dgm:prSet presAssocID="{8E5B19EE-DDEF-42AD-9ADF-BC76EA4C9C08}" presName="conn2-1" presStyleLbl="parChTrans1D4" presStyleIdx="0" presStyleCnt="4"/>
      <dgm:spPr/>
    </dgm:pt>
    <dgm:pt modelId="{01B868CD-4B03-4DC1-9181-5CBFD9952E0F}" type="pres">
      <dgm:prSet presAssocID="{8E5B19EE-DDEF-42AD-9ADF-BC76EA4C9C08}" presName="connTx" presStyleLbl="parChTrans1D4" presStyleIdx="0" presStyleCnt="4"/>
      <dgm:spPr/>
    </dgm:pt>
    <dgm:pt modelId="{2ED0DF76-C4AD-4C2D-870B-A1910EFB6BFB}" type="pres">
      <dgm:prSet presAssocID="{0E8529AC-0CE6-47CD-8160-94B97F119E2C}" presName="root2" presStyleCnt="0"/>
      <dgm:spPr/>
    </dgm:pt>
    <dgm:pt modelId="{863B6AD1-28A5-4830-B65E-498F45942F26}" type="pres">
      <dgm:prSet presAssocID="{0E8529AC-0CE6-47CD-8160-94B97F119E2C}" presName="LevelTwoTextNode" presStyleLbl="node4" presStyleIdx="0" presStyleCnt="4">
        <dgm:presLayoutVars>
          <dgm:chPref val="3"/>
        </dgm:presLayoutVars>
      </dgm:prSet>
      <dgm:spPr/>
    </dgm:pt>
    <dgm:pt modelId="{ACB77E78-AB7B-498A-9CFD-172D3DF3E6E8}" type="pres">
      <dgm:prSet presAssocID="{0E8529AC-0CE6-47CD-8160-94B97F119E2C}" presName="level3hierChild" presStyleCnt="0"/>
      <dgm:spPr/>
    </dgm:pt>
    <dgm:pt modelId="{49015D6B-9CF9-4120-BC5A-CFC28FCB54DA}" type="pres">
      <dgm:prSet presAssocID="{0F993F1D-18A2-4531-8D6F-99FEAB0AB95C}" presName="conn2-1" presStyleLbl="parChTrans1D4" presStyleIdx="1" presStyleCnt="4"/>
      <dgm:spPr/>
    </dgm:pt>
    <dgm:pt modelId="{1137291E-0824-438A-BC59-940C0FDA05CF}" type="pres">
      <dgm:prSet presAssocID="{0F993F1D-18A2-4531-8D6F-99FEAB0AB95C}" presName="connTx" presStyleLbl="parChTrans1D4" presStyleIdx="1" presStyleCnt="4"/>
      <dgm:spPr/>
    </dgm:pt>
    <dgm:pt modelId="{F71CC321-45BD-4A65-BB68-A9AA4BECA99C}" type="pres">
      <dgm:prSet presAssocID="{E1B0DEDA-E7A0-4B2C-8282-EEC9978796A6}" presName="root2" presStyleCnt="0"/>
      <dgm:spPr/>
    </dgm:pt>
    <dgm:pt modelId="{181B871B-6321-46D1-B5A8-8CE3594199BE}" type="pres">
      <dgm:prSet presAssocID="{E1B0DEDA-E7A0-4B2C-8282-EEC9978796A6}" presName="LevelTwoTextNode" presStyleLbl="node4" presStyleIdx="1" presStyleCnt="4">
        <dgm:presLayoutVars>
          <dgm:chPref val="3"/>
        </dgm:presLayoutVars>
      </dgm:prSet>
      <dgm:spPr/>
    </dgm:pt>
    <dgm:pt modelId="{86360C4D-A548-43C0-8AEA-C63C85DF5C98}" type="pres">
      <dgm:prSet presAssocID="{E1B0DEDA-E7A0-4B2C-8282-EEC9978796A6}" presName="level3hierChild" presStyleCnt="0"/>
      <dgm:spPr/>
    </dgm:pt>
    <dgm:pt modelId="{0E44EB2A-49AE-4FB9-8F44-5524D76E529A}" type="pres">
      <dgm:prSet presAssocID="{93C9FF62-88F8-47E9-9EB6-2AEE823843AF}" presName="conn2-1" presStyleLbl="parChTrans1D3" presStyleIdx="1" presStyleCnt="4"/>
      <dgm:spPr/>
    </dgm:pt>
    <dgm:pt modelId="{9EA3F22F-EADC-44DE-AED9-94FC696669E6}" type="pres">
      <dgm:prSet presAssocID="{93C9FF62-88F8-47E9-9EB6-2AEE823843AF}" presName="connTx" presStyleLbl="parChTrans1D3" presStyleIdx="1" presStyleCnt="4"/>
      <dgm:spPr/>
    </dgm:pt>
    <dgm:pt modelId="{8F3BABA5-85B6-4658-B144-B27DE7602040}" type="pres">
      <dgm:prSet presAssocID="{29BF8C05-465D-42C8-8856-C6AFA982156F}" presName="root2" presStyleCnt="0"/>
      <dgm:spPr/>
    </dgm:pt>
    <dgm:pt modelId="{24D45D9C-0856-47FB-A1E8-818357CC3C47}" type="pres">
      <dgm:prSet presAssocID="{29BF8C05-465D-42C8-8856-C6AFA982156F}" presName="LevelTwoTextNode" presStyleLbl="node3" presStyleIdx="1" presStyleCnt="4">
        <dgm:presLayoutVars>
          <dgm:chPref val="3"/>
        </dgm:presLayoutVars>
      </dgm:prSet>
      <dgm:spPr/>
    </dgm:pt>
    <dgm:pt modelId="{136BAB73-6641-4DD3-A7CE-8ACDD64A7E7D}" type="pres">
      <dgm:prSet presAssocID="{29BF8C05-465D-42C8-8856-C6AFA982156F}" presName="level3hierChild" presStyleCnt="0"/>
      <dgm:spPr/>
    </dgm:pt>
    <dgm:pt modelId="{37DE20AE-AA49-4138-8C85-618A39231561}" type="pres">
      <dgm:prSet presAssocID="{49AC2AFF-2228-45C9-8607-AAD7C1946AA6}" presName="conn2-1" presStyleLbl="parChTrans1D2" presStyleIdx="1" presStyleCnt="2"/>
      <dgm:spPr/>
    </dgm:pt>
    <dgm:pt modelId="{E55675F6-7D9F-4F42-87BA-3678FDDB6595}" type="pres">
      <dgm:prSet presAssocID="{49AC2AFF-2228-45C9-8607-AAD7C1946AA6}" presName="connTx" presStyleLbl="parChTrans1D2" presStyleIdx="1" presStyleCnt="2"/>
      <dgm:spPr/>
    </dgm:pt>
    <dgm:pt modelId="{710D3E5A-DB7B-48EB-A2F1-3C6B04C6D856}" type="pres">
      <dgm:prSet presAssocID="{BB985144-777D-4A48-9AEA-B398968BCCF7}" presName="root2" presStyleCnt="0"/>
      <dgm:spPr/>
    </dgm:pt>
    <dgm:pt modelId="{75B5BDC4-EBCA-4D12-AA29-D3278C20FA76}" type="pres">
      <dgm:prSet presAssocID="{BB985144-777D-4A48-9AEA-B398968BCCF7}" presName="LevelTwoTextNode" presStyleLbl="node2" presStyleIdx="1" presStyleCnt="2">
        <dgm:presLayoutVars>
          <dgm:chPref val="3"/>
        </dgm:presLayoutVars>
      </dgm:prSet>
      <dgm:spPr/>
    </dgm:pt>
    <dgm:pt modelId="{B23C27D7-0E54-46FB-AA68-EF20895AD743}" type="pres">
      <dgm:prSet presAssocID="{BB985144-777D-4A48-9AEA-B398968BCCF7}" presName="level3hierChild" presStyleCnt="0"/>
      <dgm:spPr/>
    </dgm:pt>
    <dgm:pt modelId="{9906E2BE-6155-4558-947D-78FBD8BFCE55}" type="pres">
      <dgm:prSet presAssocID="{D4B6DD02-4802-450A-A691-A63599B2B858}" presName="conn2-1" presStyleLbl="parChTrans1D3" presStyleIdx="2" presStyleCnt="4"/>
      <dgm:spPr/>
    </dgm:pt>
    <dgm:pt modelId="{87D3D2A8-1582-4EB9-A162-E56EA902327B}" type="pres">
      <dgm:prSet presAssocID="{D4B6DD02-4802-450A-A691-A63599B2B858}" presName="connTx" presStyleLbl="parChTrans1D3" presStyleIdx="2" presStyleCnt="4"/>
      <dgm:spPr/>
    </dgm:pt>
    <dgm:pt modelId="{54F1D06E-B54F-4863-8505-37DF6A045004}" type="pres">
      <dgm:prSet presAssocID="{E2B03FE3-9CA8-48CA-A4E9-2C34D62E5893}" presName="root2" presStyleCnt="0"/>
      <dgm:spPr/>
    </dgm:pt>
    <dgm:pt modelId="{947B6E71-2307-4756-AAE1-946E2627F7B9}" type="pres">
      <dgm:prSet presAssocID="{E2B03FE3-9CA8-48CA-A4E9-2C34D62E5893}" presName="LevelTwoTextNode" presStyleLbl="node3" presStyleIdx="2" presStyleCnt="4">
        <dgm:presLayoutVars>
          <dgm:chPref val="3"/>
        </dgm:presLayoutVars>
      </dgm:prSet>
      <dgm:spPr/>
    </dgm:pt>
    <dgm:pt modelId="{E6B53EDE-0D86-419F-B5F5-59791147B4FE}" type="pres">
      <dgm:prSet presAssocID="{E2B03FE3-9CA8-48CA-A4E9-2C34D62E5893}" presName="level3hierChild" presStyleCnt="0"/>
      <dgm:spPr/>
    </dgm:pt>
    <dgm:pt modelId="{3ED01DB5-B9A7-491D-B4A3-E7EA5B19F4CD}" type="pres">
      <dgm:prSet presAssocID="{91FF36E3-4EE5-45CF-AED8-EE442983446A}" presName="conn2-1" presStyleLbl="parChTrans1D4" presStyleIdx="2" presStyleCnt="4"/>
      <dgm:spPr/>
    </dgm:pt>
    <dgm:pt modelId="{FFC4D6AB-B47F-44C0-94F9-6E7245B8C61F}" type="pres">
      <dgm:prSet presAssocID="{91FF36E3-4EE5-45CF-AED8-EE442983446A}" presName="connTx" presStyleLbl="parChTrans1D4" presStyleIdx="2" presStyleCnt="4"/>
      <dgm:spPr/>
    </dgm:pt>
    <dgm:pt modelId="{36B545F5-2E12-4F1E-B3B1-2E50F6D90528}" type="pres">
      <dgm:prSet presAssocID="{D6C8B3A8-898E-4958-9015-663F83BBF482}" presName="root2" presStyleCnt="0"/>
      <dgm:spPr/>
    </dgm:pt>
    <dgm:pt modelId="{8E18C9DB-95A3-4170-84C2-41110790516C}" type="pres">
      <dgm:prSet presAssocID="{D6C8B3A8-898E-4958-9015-663F83BBF482}" presName="LevelTwoTextNode" presStyleLbl="node4" presStyleIdx="2" presStyleCnt="4">
        <dgm:presLayoutVars>
          <dgm:chPref val="3"/>
        </dgm:presLayoutVars>
      </dgm:prSet>
      <dgm:spPr/>
    </dgm:pt>
    <dgm:pt modelId="{DAE41256-A10E-456E-BCC6-1B0D0302CCE3}" type="pres">
      <dgm:prSet presAssocID="{D6C8B3A8-898E-4958-9015-663F83BBF482}" presName="level3hierChild" presStyleCnt="0"/>
      <dgm:spPr/>
    </dgm:pt>
    <dgm:pt modelId="{8AFDF2A2-CE29-4091-A211-13CF020EDDDC}" type="pres">
      <dgm:prSet presAssocID="{DA600039-DE63-474D-86B6-B584E69EF7DE}" presName="conn2-1" presStyleLbl="parChTrans1D4" presStyleIdx="3" presStyleCnt="4"/>
      <dgm:spPr/>
    </dgm:pt>
    <dgm:pt modelId="{5FE5428D-C8E0-499D-A633-5EFA741A3C65}" type="pres">
      <dgm:prSet presAssocID="{DA600039-DE63-474D-86B6-B584E69EF7DE}" presName="connTx" presStyleLbl="parChTrans1D4" presStyleIdx="3" presStyleCnt="4"/>
      <dgm:spPr/>
    </dgm:pt>
    <dgm:pt modelId="{A7283ABA-E029-42D1-B108-63090A21F473}" type="pres">
      <dgm:prSet presAssocID="{48A1C7CA-FEBF-4359-8493-C155FFD4B94D}" presName="root2" presStyleCnt="0"/>
      <dgm:spPr/>
    </dgm:pt>
    <dgm:pt modelId="{D139F422-4071-4633-A99E-4E987702764F}" type="pres">
      <dgm:prSet presAssocID="{48A1C7CA-FEBF-4359-8493-C155FFD4B94D}" presName="LevelTwoTextNode" presStyleLbl="node4" presStyleIdx="3" presStyleCnt="4">
        <dgm:presLayoutVars>
          <dgm:chPref val="3"/>
        </dgm:presLayoutVars>
      </dgm:prSet>
      <dgm:spPr/>
    </dgm:pt>
    <dgm:pt modelId="{AF93C8EB-249C-45F8-9353-F40DD1E861BC}" type="pres">
      <dgm:prSet presAssocID="{48A1C7CA-FEBF-4359-8493-C155FFD4B94D}" presName="level3hierChild" presStyleCnt="0"/>
      <dgm:spPr/>
    </dgm:pt>
    <dgm:pt modelId="{1670AA06-CF45-4DD5-ACBF-9AE552FE0EA8}" type="pres">
      <dgm:prSet presAssocID="{D3BCC80F-A1C4-4B36-8E7F-C517A0785FA7}" presName="conn2-1" presStyleLbl="parChTrans1D3" presStyleIdx="3" presStyleCnt="4"/>
      <dgm:spPr/>
    </dgm:pt>
    <dgm:pt modelId="{6656FFC2-5441-4386-85ED-460E1E5EEF1C}" type="pres">
      <dgm:prSet presAssocID="{D3BCC80F-A1C4-4B36-8E7F-C517A0785FA7}" presName="connTx" presStyleLbl="parChTrans1D3" presStyleIdx="3" presStyleCnt="4"/>
      <dgm:spPr/>
    </dgm:pt>
    <dgm:pt modelId="{C6AF2C17-26BD-4BE1-AEB0-BFD888B96AC4}" type="pres">
      <dgm:prSet presAssocID="{8D43595D-ED7D-4C66-8580-5323BBD26AB4}" presName="root2" presStyleCnt="0"/>
      <dgm:spPr/>
    </dgm:pt>
    <dgm:pt modelId="{5892FA9B-85A0-4D71-99BA-02D0FB0230BC}" type="pres">
      <dgm:prSet presAssocID="{8D43595D-ED7D-4C66-8580-5323BBD26AB4}" presName="LevelTwoTextNode" presStyleLbl="node3" presStyleIdx="3" presStyleCnt="4">
        <dgm:presLayoutVars>
          <dgm:chPref val="3"/>
        </dgm:presLayoutVars>
      </dgm:prSet>
      <dgm:spPr/>
    </dgm:pt>
    <dgm:pt modelId="{38CE7A4A-3173-4CFB-B901-7A20C8A68547}" type="pres">
      <dgm:prSet presAssocID="{8D43595D-ED7D-4C66-8580-5323BBD26AB4}" presName="level3hierChild" presStyleCnt="0"/>
      <dgm:spPr/>
    </dgm:pt>
  </dgm:ptLst>
  <dgm:cxnLst>
    <dgm:cxn modelId="{2873B308-9C6C-4264-ADAC-841CE64189D9}" srcId="{2AA8A7DA-9D98-442D-9443-32B28BBCFBF5}" destId="{29BF8C05-465D-42C8-8856-C6AFA982156F}" srcOrd="1" destOrd="0" parTransId="{93C9FF62-88F8-47E9-9EB6-2AEE823843AF}" sibTransId="{913F07B7-2AE7-467E-94C8-201720822268}"/>
    <dgm:cxn modelId="{675A1F09-1603-4F3B-A1AB-8500295AF1C0}" type="presOf" srcId="{93C9FF62-88F8-47E9-9EB6-2AEE823843AF}" destId="{0E44EB2A-49AE-4FB9-8F44-5524D76E529A}" srcOrd="0" destOrd="0" presId="urn:microsoft.com/office/officeart/2005/8/layout/hierarchy2"/>
    <dgm:cxn modelId="{0E7B2B0B-D679-48D5-98C3-3A83638FBD6C}" type="presOf" srcId="{0F993F1D-18A2-4531-8D6F-99FEAB0AB95C}" destId="{49015D6B-9CF9-4120-BC5A-CFC28FCB54DA}" srcOrd="0" destOrd="0" presId="urn:microsoft.com/office/officeart/2005/8/layout/hierarchy2"/>
    <dgm:cxn modelId="{27AD6312-3A74-48AB-A899-91725906C1B1}" srcId="{E2B03FE3-9CA8-48CA-A4E9-2C34D62E5893}" destId="{48A1C7CA-FEBF-4359-8493-C155FFD4B94D}" srcOrd="1" destOrd="0" parTransId="{DA600039-DE63-474D-86B6-B584E69EF7DE}" sibTransId="{4986DF26-1302-42DB-A197-84ECC30B7532}"/>
    <dgm:cxn modelId="{AC599915-0E83-471D-87CE-76F331F4F29B}" type="presOf" srcId="{BB985144-777D-4A48-9AEA-B398968BCCF7}" destId="{75B5BDC4-EBCA-4D12-AA29-D3278C20FA76}" srcOrd="0" destOrd="0" presId="urn:microsoft.com/office/officeart/2005/8/layout/hierarchy2"/>
    <dgm:cxn modelId="{7938C615-3B4C-4F43-BED2-25730749FDE6}" type="presOf" srcId="{DA600039-DE63-474D-86B6-B584E69EF7DE}" destId="{8AFDF2A2-CE29-4091-A211-13CF020EDDDC}" srcOrd="0" destOrd="0" presId="urn:microsoft.com/office/officeart/2005/8/layout/hierarchy2"/>
    <dgm:cxn modelId="{E9D50018-CEF5-487B-A330-9411359322D7}" type="presOf" srcId="{DA600039-DE63-474D-86B6-B584E69EF7DE}" destId="{5FE5428D-C8E0-499D-A633-5EFA741A3C65}" srcOrd="1" destOrd="0" presId="urn:microsoft.com/office/officeart/2005/8/layout/hierarchy2"/>
    <dgm:cxn modelId="{93C70718-6F05-4B79-BFD4-08F2C2933C8F}" srcId="{168DC8DA-A497-4666-BB0B-1B1BF1F7A4EB}" destId="{2AA8A7DA-9D98-442D-9443-32B28BBCFBF5}" srcOrd="0" destOrd="0" parTransId="{372F5537-F280-45D0-A63C-F1F63B32A48E}" sibTransId="{BF557C8F-D957-4553-A234-D3FFF064B5D5}"/>
    <dgm:cxn modelId="{9AA3EB1D-3101-4BB6-A7A0-80ADB4C32708}" type="presOf" srcId="{D4B6DD02-4802-450A-A691-A63599B2B858}" destId="{9906E2BE-6155-4558-947D-78FBD8BFCE55}" srcOrd="0" destOrd="0" presId="urn:microsoft.com/office/officeart/2005/8/layout/hierarchy2"/>
    <dgm:cxn modelId="{5F82151F-B91A-4C4C-91AD-65308F7ECF53}" type="presOf" srcId="{93C9FF62-88F8-47E9-9EB6-2AEE823843AF}" destId="{9EA3F22F-EADC-44DE-AED9-94FC696669E6}" srcOrd="1" destOrd="0" presId="urn:microsoft.com/office/officeart/2005/8/layout/hierarchy2"/>
    <dgm:cxn modelId="{0C6F253F-62FF-4365-9ACE-B088EEBBA44E}" type="presOf" srcId="{0F993F1D-18A2-4531-8D6F-99FEAB0AB95C}" destId="{1137291E-0824-438A-BC59-940C0FDA05CF}" srcOrd="1" destOrd="0" presId="urn:microsoft.com/office/officeart/2005/8/layout/hierarchy2"/>
    <dgm:cxn modelId="{F70D6A3F-582E-4E1B-A506-705D93DBF886}" type="presOf" srcId="{D3BCC80F-A1C4-4B36-8E7F-C517A0785FA7}" destId="{1670AA06-CF45-4DD5-ACBF-9AE552FE0EA8}" srcOrd="0" destOrd="0" presId="urn:microsoft.com/office/officeart/2005/8/layout/hierarchy2"/>
    <dgm:cxn modelId="{F57FC25C-DC27-432A-B54D-75945996DA36}" type="presOf" srcId="{372F5537-F280-45D0-A63C-F1F63B32A48E}" destId="{9B1FCE5D-2295-4DE0-AE71-FCE105523894}" srcOrd="0" destOrd="0" presId="urn:microsoft.com/office/officeart/2005/8/layout/hierarchy2"/>
    <dgm:cxn modelId="{5F5B9C65-BCA3-4391-9DA4-38459FDB668A}" type="presOf" srcId="{91FF36E3-4EE5-45CF-AED8-EE442983446A}" destId="{FFC4D6AB-B47F-44C0-94F9-6E7245B8C61F}" srcOrd="1" destOrd="0" presId="urn:microsoft.com/office/officeart/2005/8/layout/hierarchy2"/>
    <dgm:cxn modelId="{1B03AA48-0948-4AC8-A1B2-6DA77174F108}" srcId="{E2B03FE3-9CA8-48CA-A4E9-2C34D62E5893}" destId="{D6C8B3A8-898E-4958-9015-663F83BBF482}" srcOrd="0" destOrd="0" parTransId="{91FF36E3-4EE5-45CF-AED8-EE442983446A}" sibTransId="{AE063C83-846C-49B9-A9C3-E67CA3B76416}"/>
    <dgm:cxn modelId="{356FB672-7B15-4075-A748-9B58B7BCDAA5}" srcId="{BB985144-777D-4A48-9AEA-B398968BCCF7}" destId="{8D43595D-ED7D-4C66-8580-5323BBD26AB4}" srcOrd="1" destOrd="0" parTransId="{D3BCC80F-A1C4-4B36-8E7F-C517A0785FA7}" sibTransId="{3384912B-6844-4C75-BC23-F3DAA050D19C}"/>
    <dgm:cxn modelId="{67F10F75-2915-4788-B2C9-0B8E25D76BC8}" type="presOf" srcId="{8AF00182-4B45-4D1A-ABD7-26C6E76F2CD0}" destId="{CAA57402-DAB9-42F1-85F2-2BCC60BA9917}" srcOrd="0" destOrd="0" presId="urn:microsoft.com/office/officeart/2005/8/layout/hierarchy2"/>
    <dgm:cxn modelId="{6411EB80-9622-423D-994D-3A05D9E31C96}" type="presOf" srcId="{48A1C7CA-FEBF-4359-8493-C155FFD4B94D}" destId="{D139F422-4071-4633-A99E-4E987702764F}" srcOrd="0" destOrd="0" presId="urn:microsoft.com/office/officeart/2005/8/layout/hierarchy2"/>
    <dgm:cxn modelId="{61A25D83-7D94-4B46-BF13-7ED34865FF6E}" type="presOf" srcId="{8D43595D-ED7D-4C66-8580-5323BBD26AB4}" destId="{5892FA9B-85A0-4D71-99BA-02D0FB0230BC}" srcOrd="0" destOrd="0" presId="urn:microsoft.com/office/officeart/2005/8/layout/hierarchy2"/>
    <dgm:cxn modelId="{48983E87-49AE-4793-A40E-9D54DBA07AE8}" type="presOf" srcId="{8AF00182-4B45-4D1A-ABD7-26C6E76F2CD0}" destId="{D4C256DA-C475-4703-8F92-473644B6034D}" srcOrd="1" destOrd="0" presId="urn:microsoft.com/office/officeart/2005/8/layout/hierarchy2"/>
    <dgm:cxn modelId="{5549FE87-37C1-42F6-8E4B-8E82F14E4142}" type="presOf" srcId="{91FF36E3-4EE5-45CF-AED8-EE442983446A}" destId="{3ED01DB5-B9A7-491D-B4A3-E7EA5B19F4CD}" srcOrd="0" destOrd="0" presId="urn:microsoft.com/office/officeart/2005/8/layout/hierarchy2"/>
    <dgm:cxn modelId="{65151B89-89B8-4BD5-B405-13242926E578}" srcId="{07C0F86C-43FB-41AB-B4C8-3625CE2F5C64}" destId="{E1B0DEDA-E7A0-4B2C-8282-EEC9978796A6}" srcOrd="1" destOrd="0" parTransId="{0F993F1D-18A2-4531-8D6F-99FEAB0AB95C}" sibTransId="{85FD990B-A7D7-4E2A-882D-987288161550}"/>
    <dgm:cxn modelId="{33406689-61C3-4A73-93C2-05709A75D13A}" srcId="{BB985144-777D-4A48-9AEA-B398968BCCF7}" destId="{E2B03FE3-9CA8-48CA-A4E9-2C34D62E5893}" srcOrd="0" destOrd="0" parTransId="{D4B6DD02-4802-450A-A691-A63599B2B858}" sibTransId="{A3737802-8F7E-4865-AF29-800D613AD958}"/>
    <dgm:cxn modelId="{EB7A868C-F3B5-47A3-AABB-B59890126AC7}" type="presOf" srcId="{806D46D7-E2EB-4917-8136-F755DE6A3345}" destId="{5D384B50-FCD0-4665-BE4E-A836F2051A27}" srcOrd="0" destOrd="0" presId="urn:microsoft.com/office/officeart/2005/8/layout/hierarchy2"/>
    <dgm:cxn modelId="{CD27B095-207A-4908-87AE-29E3EC051B1C}" type="presOf" srcId="{8E5B19EE-DDEF-42AD-9ADF-BC76EA4C9C08}" destId="{D452FCDC-9140-4A8B-974E-7EF62C35CE40}" srcOrd="0" destOrd="0" presId="urn:microsoft.com/office/officeart/2005/8/layout/hierarchy2"/>
    <dgm:cxn modelId="{CF1A399C-0535-4572-9D6F-1DC40468B3D2}" srcId="{2AA8A7DA-9D98-442D-9443-32B28BBCFBF5}" destId="{07C0F86C-43FB-41AB-B4C8-3625CE2F5C64}" srcOrd="0" destOrd="0" parTransId="{8AF00182-4B45-4D1A-ABD7-26C6E76F2CD0}" sibTransId="{59D0095B-64A7-4D66-A15B-FF042F0FAD43}"/>
    <dgm:cxn modelId="{C4DA2E9D-8263-43C3-B3D0-4E26A0EC5CCF}" type="presOf" srcId="{168DC8DA-A497-4666-BB0B-1B1BF1F7A4EB}" destId="{41BA39D0-FACC-42D0-B434-A0D232FA86B0}" srcOrd="0" destOrd="0" presId="urn:microsoft.com/office/officeart/2005/8/layout/hierarchy2"/>
    <dgm:cxn modelId="{385B7AA1-258A-46CA-9389-6065CD4F7813}" type="presOf" srcId="{D3BCC80F-A1C4-4B36-8E7F-C517A0785FA7}" destId="{6656FFC2-5441-4386-85ED-460E1E5EEF1C}" srcOrd="1" destOrd="0" presId="urn:microsoft.com/office/officeart/2005/8/layout/hierarchy2"/>
    <dgm:cxn modelId="{53C005A4-946A-4008-BDA3-A47DFC85CCA1}" srcId="{07C0F86C-43FB-41AB-B4C8-3625CE2F5C64}" destId="{0E8529AC-0CE6-47CD-8160-94B97F119E2C}" srcOrd="0" destOrd="0" parTransId="{8E5B19EE-DDEF-42AD-9ADF-BC76EA4C9C08}" sibTransId="{93250DD5-587F-4E90-8A79-975EB445B6A4}"/>
    <dgm:cxn modelId="{78CF11A8-18EE-45C8-AA3C-4E4BC6FDD4A4}" type="presOf" srcId="{0E8529AC-0CE6-47CD-8160-94B97F119E2C}" destId="{863B6AD1-28A5-4830-B65E-498F45942F26}" srcOrd="0" destOrd="0" presId="urn:microsoft.com/office/officeart/2005/8/layout/hierarchy2"/>
    <dgm:cxn modelId="{83A9F4B4-9582-40C0-89E4-340F2456F3BF}" type="presOf" srcId="{29BF8C05-465D-42C8-8856-C6AFA982156F}" destId="{24D45D9C-0856-47FB-A1E8-818357CC3C47}" srcOrd="0" destOrd="0" presId="urn:microsoft.com/office/officeart/2005/8/layout/hierarchy2"/>
    <dgm:cxn modelId="{67BB80BB-BDBF-42A1-9812-C18A9392AECA}" type="presOf" srcId="{E1B0DEDA-E7A0-4B2C-8282-EEC9978796A6}" destId="{181B871B-6321-46D1-B5A8-8CE3594199BE}" srcOrd="0" destOrd="0" presId="urn:microsoft.com/office/officeart/2005/8/layout/hierarchy2"/>
    <dgm:cxn modelId="{B35484BC-90B8-4847-BD24-6BD130B0FC42}" type="presOf" srcId="{49AC2AFF-2228-45C9-8607-AAD7C1946AA6}" destId="{E55675F6-7D9F-4F42-87BA-3678FDDB6595}" srcOrd="1" destOrd="0" presId="urn:microsoft.com/office/officeart/2005/8/layout/hierarchy2"/>
    <dgm:cxn modelId="{0865C5CD-4F09-4B11-9FB6-177381543FF8}" type="presOf" srcId="{8E5B19EE-DDEF-42AD-9ADF-BC76EA4C9C08}" destId="{01B868CD-4B03-4DC1-9181-5CBFD9952E0F}" srcOrd="1" destOrd="0" presId="urn:microsoft.com/office/officeart/2005/8/layout/hierarchy2"/>
    <dgm:cxn modelId="{D4EA0FD0-2229-4527-85EC-4D1E15BA38AF}" srcId="{806D46D7-E2EB-4917-8136-F755DE6A3345}" destId="{168DC8DA-A497-4666-BB0B-1B1BF1F7A4EB}" srcOrd="0" destOrd="0" parTransId="{2FA6A069-206E-4892-97D5-824265E6800F}" sibTransId="{B26F7810-8554-4199-BD28-D9E490A9DD62}"/>
    <dgm:cxn modelId="{6D52C7D0-D37D-4118-928C-60CCB11C8D01}" type="presOf" srcId="{D4B6DD02-4802-450A-A691-A63599B2B858}" destId="{87D3D2A8-1582-4EB9-A162-E56EA902327B}" srcOrd="1" destOrd="0" presId="urn:microsoft.com/office/officeart/2005/8/layout/hierarchy2"/>
    <dgm:cxn modelId="{2D6BF6D4-D6B4-44E8-866B-C1AB115B9E6D}" srcId="{168DC8DA-A497-4666-BB0B-1B1BF1F7A4EB}" destId="{BB985144-777D-4A48-9AEA-B398968BCCF7}" srcOrd="1" destOrd="0" parTransId="{49AC2AFF-2228-45C9-8607-AAD7C1946AA6}" sibTransId="{F310133A-FA58-40A2-91E8-5A5B5E0538D0}"/>
    <dgm:cxn modelId="{B0FF3FD6-39B3-4184-9517-6E0A32BA9B8D}" type="presOf" srcId="{49AC2AFF-2228-45C9-8607-AAD7C1946AA6}" destId="{37DE20AE-AA49-4138-8C85-618A39231561}" srcOrd="0" destOrd="0" presId="urn:microsoft.com/office/officeart/2005/8/layout/hierarchy2"/>
    <dgm:cxn modelId="{530025D9-AAA8-4D0B-9277-5B4D75B671BD}" type="presOf" srcId="{E2B03FE3-9CA8-48CA-A4E9-2C34D62E5893}" destId="{947B6E71-2307-4756-AAE1-946E2627F7B9}" srcOrd="0" destOrd="0" presId="urn:microsoft.com/office/officeart/2005/8/layout/hierarchy2"/>
    <dgm:cxn modelId="{C11CBCEE-5062-4C97-A7E0-0725AF923CCD}" type="presOf" srcId="{372F5537-F280-45D0-A63C-F1F63B32A48E}" destId="{FEA8D765-6D7C-4CEE-9645-7E7D9C495B7B}" srcOrd="1" destOrd="0" presId="urn:microsoft.com/office/officeart/2005/8/layout/hierarchy2"/>
    <dgm:cxn modelId="{61F5D5FA-BC8B-4B83-A1D5-DC71ECC5ACC3}" type="presOf" srcId="{07C0F86C-43FB-41AB-B4C8-3625CE2F5C64}" destId="{0F92DE9E-CC97-4E17-BE06-D0293B8AC337}" srcOrd="0" destOrd="0" presId="urn:microsoft.com/office/officeart/2005/8/layout/hierarchy2"/>
    <dgm:cxn modelId="{710E25FC-6E5A-40CF-A52E-72EC52328D14}" type="presOf" srcId="{D6C8B3A8-898E-4958-9015-663F83BBF482}" destId="{8E18C9DB-95A3-4170-84C2-41110790516C}" srcOrd="0" destOrd="0" presId="urn:microsoft.com/office/officeart/2005/8/layout/hierarchy2"/>
    <dgm:cxn modelId="{B417F6FF-8628-440D-A3D0-D319AA497DA4}" type="presOf" srcId="{2AA8A7DA-9D98-442D-9443-32B28BBCFBF5}" destId="{0C4D76D2-0560-4C5A-8027-F26CF681C082}" srcOrd="0" destOrd="0" presId="urn:microsoft.com/office/officeart/2005/8/layout/hierarchy2"/>
    <dgm:cxn modelId="{C6FD54EC-C656-42CE-B912-15EBC6A0F625}" type="presParOf" srcId="{5D384B50-FCD0-4665-BE4E-A836F2051A27}" destId="{7800808E-B6D8-4C9E-9F68-D799CCFF41E6}" srcOrd="0" destOrd="0" presId="urn:microsoft.com/office/officeart/2005/8/layout/hierarchy2"/>
    <dgm:cxn modelId="{B36875AE-662C-48C1-9697-DE1913829275}" type="presParOf" srcId="{7800808E-B6D8-4C9E-9F68-D799CCFF41E6}" destId="{41BA39D0-FACC-42D0-B434-A0D232FA86B0}" srcOrd="0" destOrd="0" presId="urn:microsoft.com/office/officeart/2005/8/layout/hierarchy2"/>
    <dgm:cxn modelId="{536170BE-2C9E-4FE3-B8B0-8ED94F0369A7}" type="presParOf" srcId="{7800808E-B6D8-4C9E-9F68-D799CCFF41E6}" destId="{9400729E-2425-42EC-919F-CFE251F3519A}" srcOrd="1" destOrd="0" presId="urn:microsoft.com/office/officeart/2005/8/layout/hierarchy2"/>
    <dgm:cxn modelId="{51ABD0DB-F5CE-4970-8EA1-EA28F1F7641E}" type="presParOf" srcId="{9400729E-2425-42EC-919F-CFE251F3519A}" destId="{9B1FCE5D-2295-4DE0-AE71-FCE105523894}" srcOrd="0" destOrd="0" presId="urn:microsoft.com/office/officeart/2005/8/layout/hierarchy2"/>
    <dgm:cxn modelId="{A41E3F6C-E0CA-4B9A-A865-4A4AC4F261AC}" type="presParOf" srcId="{9B1FCE5D-2295-4DE0-AE71-FCE105523894}" destId="{FEA8D765-6D7C-4CEE-9645-7E7D9C495B7B}" srcOrd="0" destOrd="0" presId="urn:microsoft.com/office/officeart/2005/8/layout/hierarchy2"/>
    <dgm:cxn modelId="{3CD59BF0-D8F8-40C6-9FF3-838B069DA385}" type="presParOf" srcId="{9400729E-2425-42EC-919F-CFE251F3519A}" destId="{8CA8546A-1E47-44F5-8A1C-5F372A4768AB}" srcOrd="1" destOrd="0" presId="urn:microsoft.com/office/officeart/2005/8/layout/hierarchy2"/>
    <dgm:cxn modelId="{F0074BB5-BED1-41C0-9089-812E8F4CF935}" type="presParOf" srcId="{8CA8546A-1E47-44F5-8A1C-5F372A4768AB}" destId="{0C4D76D2-0560-4C5A-8027-F26CF681C082}" srcOrd="0" destOrd="0" presId="urn:microsoft.com/office/officeart/2005/8/layout/hierarchy2"/>
    <dgm:cxn modelId="{C0E52FB5-D8B2-47A1-A317-8F7119DF654A}" type="presParOf" srcId="{8CA8546A-1E47-44F5-8A1C-5F372A4768AB}" destId="{84F6976D-D20F-4050-92B1-FCE10612F786}" srcOrd="1" destOrd="0" presId="urn:microsoft.com/office/officeart/2005/8/layout/hierarchy2"/>
    <dgm:cxn modelId="{1C73E3C2-A8B5-48E7-B5C9-0E7E75E83E93}" type="presParOf" srcId="{84F6976D-D20F-4050-92B1-FCE10612F786}" destId="{CAA57402-DAB9-42F1-85F2-2BCC60BA9917}" srcOrd="0" destOrd="0" presId="urn:microsoft.com/office/officeart/2005/8/layout/hierarchy2"/>
    <dgm:cxn modelId="{9EF5DEC6-672E-4E1D-BBC3-BF20C123B331}" type="presParOf" srcId="{CAA57402-DAB9-42F1-85F2-2BCC60BA9917}" destId="{D4C256DA-C475-4703-8F92-473644B6034D}" srcOrd="0" destOrd="0" presId="urn:microsoft.com/office/officeart/2005/8/layout/hierarchy2"/>
    <dgm:cxn modelId="{8C2FBA15-2C47-4166-8689-4A0AC656054E}" type="presParOf" srcId="{84F6976D-D20F-4050-92B1-FCE10612F786}" destId="{ED2808B3-3926-42EA-BD40-76005F3D29A9}" srcOrd="1" destOrd="0" presId="urn:microsoft.com/office/officeart/2005/8/layout/hierarchy2"/>
    <dgm:cxn modelId="{C6398B51-A5CA-40AB-813B-01832FD42107}" type="presParOf" srcId="{ED2808B3-3926-42EA-BD40-76005F3D29A9}" destId="{0F92DE9E-CC97-4E17-BE06-D0293B8AC337}" srcOrd="0" destOrd="0" presId="urn:microsoft.com/office/officeart/2005/8/layout/hierarchy2"/>
    <dgm:cxn modelId="{0F258140-1AAF-4FC7-8F71-2A62C0819A14}" type="presParOf" srcId="{ED2808B3-3926-42EA-BD40-76005F3D29A9}" destId="{8EF5D425-AD3A-4240-B603-8AA4DA7B1A49}" srcOrd="1" destOrd="0" presId="urn:microsoft.com/office/officeart/2005/8/layout/hierarchy2"/>
    <dgm:cxn modelId="{0DDE9984-51EB-4313-AC94-625E8BFAA376}" type="presParOf" srcId="{8EF5D425-AD3A-4240-B603-8AA4DA7B1A49}" destId="{D452FCDC-9140-4A8B-974E-7EF62C35CE40}" srcOrd="0" destOrd="0" presId="urn:microsoft.com/office/officeart/2005/8/layout/hierarchy2"/>
    <dgm:cxn modelId="{A308B136-B64D-4A52-90C5-1EA43D7D7B92}" type="presParOf" srcId="{D452FCDC-9140-4A8B-974E-7EF62C35CE40}" destId="{01B868CD-4B03-4DC1-9181-5CBFD9952E0F}" srcOrd="0" destOrd="0" presId="urn:microsoft.com/office/officeart/2005/8/layout/hierarchy2"/>
    <dgm:cxn modelId="{50C02A8E-B677-4684-AEF5-2DC96D5A0A9E}" type="presParOf" srcId="{8EF5D425-AD3A-4240-B603-8AA4DA7B1A49}" destId="{2ED0DF76-C4AD-4C2D-870B-A1910EFB6BFB}" srcOrd="1" destOrd="0" presId="urn:microsoft.com/office/officeart/2005/8/layout/hierarchy2"/>
    <dgm:cxn modelId="{D4FA7A43-25B0-4B5D-8F66-60FC1829F4A2}" type="presParOf" srcId="{2ED0DF76-C4AD-4C2D-870B-A1910EFB6BFB}" destId="{863B6AD1-28A5-4830-B65E-498F45942F26}" srcOrd="0" destOrd="0" presId="urn:microsoft.com/office/officeart/2005/8/layout/hierarchy2"/>
    <dgm:cxn modelId="{7B0D9C46-3971-40D1-A7BE-BC23E0CC3D77}" type="presParOf" srcId="{2ED0DF76-C4AD-4C2D-870B-A1910EFB6BFB}" destId="{ACB77E78-AB7B-498A-9CFD-172D3DF3E6E8}" srcOrd="1" destOrd="0" presId="urn:microsoft.com/office/officeart/2005/8/layout/hierarchy2"/>
    <dgm:cxn modelId="{42CE5D95-45B3-4A4A-94D5-18DA895095C8}" type="presParOf" srcId="{8EF5D425-AD3A-4240-B603-8AA4DA7B1A49}" destId="{49015D6B-9CF9-4120-BC5A-CFC28FCB54DA}" srcOrd="2" destOrd="0" presId="urn:microsoft.com/office/officeart/2005/8/layout/hierarchy2"/>
    <dgm:cxn modelId="{81800944-E706-46A2-AC0B-1D2B5ECED3BB}" type="presParOf" srcId="{49015D6B-9CF9-4120-BC5A-CFC28FCB54DA}" destId="{1137291E-0824-438A-BC59-940C0FDA05CF}" srcOrd="0" destOrd="0" presId="urn:microsoft.com/office/officeart/2005/8/layout/hierarchy2"/>
    <dgm:cxn modelId="{A57D193C-9DD7-4F6D-8CC7-92E6036EFE88}" type="presParOf" srcId="{8EF5D425-AD3A-4240-B603-8AA4DA7B1A49}" destId="{F71CC321-45BD-4A65-BB68-A9AA4BECA99C}" srcOrd="3" destOrd="0" presId="urn:microsoft.com/office/officeart/2005/8/layout/hierarchy2"/>
    <dgm:cxn modelId="{DC8D2878-D556-4800-BB55-819182FAF6B1}" type="presParOf" srcId="{F71CC321-45BD-4A65-BB68-A9AA4BECA99C}" destId="{181B871B-6321-46D1-B5A8-8CE3594199BE}" srcOrd="0" destOrd="0" presId="urn:microsoft.com/office/officeart/2005/8/layout/hierarchy2"/>
    <dgm:cxn modelId="{0A0892ED-CCF5-485C-B96D-9483C00F2321}" type="presParOf" srcId="{F71CC321-45BD-4A65-BB68-A9AA4BECA99C}" destId="{86360C4D-A548-43C0-8AEA-C63C85DF5C98}" srcOrd="1" destOrd="0" presId="urn:microsoft.com/office/officeart/2005/8/layout/hierarchy2"/>
    <dgm:cxn modelId="{543A477B-D12A-4B57-8F29-362DD541F183}" type="presParOf" srcId="{84F6976D-D20F-4050-92B1-FCE10612F786}" destId="{0E44EB2A-49AE-4FB9-8F44-5524D76E529A}" srcOrd="2" destOrd="0" presId="urn:microsoft.com/office/officeart/2005/8/layout/hierarchy2"/>
    <dgm:cxn modelId="{301E748B-6159-41DC-A0FE-C140DF8B06D3}" type="presParOf" srcId="{0E44EB2A-49AE-4FB9-8F44-5524D76E529A}" destId="{9EA3F22F-EADC-44DE-AED9-94FC696669E6}" srcOrd="0" destOrd="0" presId="urn:microsoft.com/office/officeart/2005/8/layout/hierarchy2"/>
    <dgm:cxn modelId="{324430F3-86B4-47A0-A007-E486BFA968A8}" type="presParOf" srcId="{84F6976D-D20F-4050-92B1-FCE10612F786}" destId="{8F3BABA5-85B6-4658-B144-B27DE7602040}" srcOrd="3" destOrd="0" presId="urn:microsoft.com/office/officeart/2005/8/layout/hierarchy2"/>
    <dgm:cxn modelId="{FC9C10A6-E0EF-4BD3-9A65-4384B43C2200}" type="presParOf" srcId="{8F3BABA5-85B6-4658-B144-B27DE7602040}" destId="{24D45D9C-0856-47FB-A1E8-818357CC3C47}" srcOrd="0" destOrd="0" presId="urn:microsoft.com/office/officeart/2005/8/layout/hierarchy2"/>
    <dgm:cxn modelId="{E60D77C9-BA2A-4F64-B9F7-9E7AE80DEF0E}" type="presParOf" srcId="{8F3BABA5-85B6-4658-B144-B27DE7602040}" destId="{136BAB73-6641-4DD3-A7CE-8ACDD64A7E7D}" srcOrd="1" destOrd="0" presId="urn:microsoft.com/office/officeart/2005/8/layout/hierarchy2"/>
    <dgm:cxn modelId="{23436944-1AF4-4841-9BF5-C29ABD274E0B}" type="presParOf" srcId="{9400729E-2425-42EC-919F-CFE251F3519A}" destId="{37DE20AE-AA49-4138-8C85-618A39231561}" srcOrd="2" destOrd="0" presId="urn:microsoft.com/office/officeart/2005/8/layout/hierarchy2"/>
    <dgm:cxn modelId="{B56A5CF0-24F1-4BDD-B334-D6176E23D4D0}" type="presParOf" srcId="{37DE20AE-AA49-4138-8C85-618A39231561}" destId="{E55675F6-7D9F-4F42-87BA-3678FDDB6595}" srcOrd="0" destOrd="0" presId="urn:microsoft.com/office/officeart/2005/8/layout/hierarchy2"/>
    <dgm:cxn modelId="{89A030C1-03DA-42FD-91F8-DB037A9C3B09}" type="presParOf" srcId="{9400729E-2425-42EC-919F-CFE251F3519A}" destId="{710D3E5A-DB7B-48EB-A2F1-3C6B04C6D856}" srcOrd="3" destOrd="0" presId="urn:microsoft.com/office/officeart/2005/8/layout/hierarchy2"/>
    <dgm:cxn modelId="{55B288FA-5B98-4D13-933A-BF3BC6E59B51}" type="presParOf" srcId="{710D3E5A-DB7B-48EB-A2F1-3C6B04C6D856}" destId="{75B5BDC4-EBCA-4D12-AA29-D3278C20FA76}" srcOrd="0" destOrd="0" presId="urn:microsoft.com/office/officeart/2005/8/layout/hierarchy2"/>
    <dgm:cxn modelId="{1E33A631-9977-4BCF-8E11-EE219A88FADF}" type="presParOf" srcId="{710D3E5A-DB7B-48EB-A2F1-3C6B04C6D856}" destId="{B23C27D7-0E54-46FB-AA68-EF20895AD743}" srcOrd="1" destOrd="0" presId="urn:microsoft.com/office/officeart/2005/8/layout/hierarchy2"/>
    <dgm:cxn modelId="{FEF3D9C1-1FE2-420A-9896-E1ADB596392E}" type="presParOf" srcId="{B23C27D7-0E54-46FB-AA68-EF20895AD743}" destId="{9906E2BE-6155-4558-947D-78FBD8BFCE55}" srcOrd="0" destOrd="0" presId="urn:microsoft.com/office/officeart/2005/8/layout/hierarchy2"/>
    <dgm:cxn modelId="{F97B43AD-3283-46E8-840C-3B664916AA19}" type="presParOf" srcId="{9906E2BE-6155-4558-947D-78FBD8BFCE55}" destId="{87D3D2A8-1582-4EB9-A162-E56EA902327B}" srcOrd="0" destOrd="0" presId="urn:microsoft.com/office/officeart/2005/8/layout/hierarchy2"/>
    <dgm:cxn modelId="{E5532244-1314-4B15-B209-A51A1D079B9C}" type="presParOf" srcId="{B23C27D7-0E54-46FB-AA68-EF20895AD743}" destId="{54F1D06E-B54F-4863-8505-37DF6A045004}" srcOrd="1" destOrd="0" presId="urn:microsoft.com/office/officeart/2005/8/layout/hierarchy2"/>
    <dgm:cxn modelId="{462F39A3-57B2-43B3-B47E-A4F0D0B8F604}" type="presParOf" srcId="{54F1D06E-B54F-4863-8505-37DF6A045004}" destId="{947B6E71-2307-4756-AAE1-946E2627F7B9}" srcOrd="0" destOrd="0" presId="urn:microsoft.com/office/officeart/2005/8/layout/hierarchy2"/>
    <dgm:cxn modelId="{D6E9FE8E-FC86-41FA-8090-2BD02B72F2B9}" type="presParOf" srcId="{54F1D06E-B54F-4863-8505-37DF6A045004}" destId="{E6B53EDE-0D86-419F-B5F5-59791147B4FE}" srcOrd="1" destOrd="0" presId="urn:microsoft.com/office/officeart/2005/8/layout/hierarchy2"/>
    <dgm:cxn modelId="{D0E20346-8E7D-492F-BB64-5712BAF03516}" type="presParOf" srcId="{E6B53EDE-0D86-419F-B5F5-59791147B4FE}" destId="{3ED01DB5-B9A7-491D-B4A3-E7EA5B19F4CD}" srcOrd="0" destOrd="0" presId="urn:microsoft.com/office/officeart/2005/8/layout/hierarchy2"/>
    <dgm:cxn modelId="{7A706B5D-C362-42ED-9893-CEF7188A47C1}" type="presParOf" srcId="{3ED01DB5-B9A7-491D-B4A3-E7EA5B19F4CD}" destId="{FFC4D6AB-B47F-44C0-94F9-6E7245B8C61F}" srcOrd="0" destOrd="0" presId="urn:microsoft.com/office/officeart/2005/8/layout/hierarchy2"/>
    <dgm:cxn modelId="{56669C3B-B9C4-4A09-93EB-C81D550B6834}" type="presParOf" srcId="{E6B53EDE-0D86-419F-B5F5-59791147B4FE}" destId="{36B545F5-2E12-4F1E-B3B1-2E50F6D90528}" srcOrd="1" destOrd="0" presId="urn:microsoft.com/office/officeart/2005/8/layout/hierarchy2"/>
    <dgm:cxn modelId="{E38532D4-799F-423C-A9D9-EDCEA38E34C3}" type="presParOf" srcId="{36B545F5-2E12-4F1E-B3B1-2E50F6D90528}" destId="{8E18C9DB-95A3-4170-84C2-41110790516C}" srcOrd="0" destOrd="0" presId="urn:microsoft.com/office/officeart/2005/8/layout/hierarchy2"/>
    <dgm:cxn modelId="{68758C1A-DDC3-43F0-828C-BA516663B495}" type="presParOf" srcId="{36B545F5-2E12-4F1E-B3B1-2E50F6D90528}" destId="{DAE41256-A10E-456E-BCC6-1B0D0302CCE3}" srcOrd="1" destOrd="0" presId="urn:microsoft.com/office/officeart/2005/8/layout/hierarchy2"/>
    <dgm:cxn modelId="{5EE3083E-E03E-42DB-8C31-1C515B51A352}" type="presParOf" srcId="{E6B53EDE-0D86-419F-B5F5-59791147B4FE}" destId="{8AFDF2A2-CE29-4091-A211-13CF020EDDDC}" srcOrd="2" destOrd="0" presId="urn:microsoft.com/office/officeart/2005/8/layout/hierarchy2"/>
    <dgm:cxn modelId="{64ABE950-C480-4A28-9ADF-4399B7BD354D}" type="presParOf" srcId="{8AFDF2A2-CE29-4091-A211-13CF020EDDDC}" destId="{5FE5428D-C8E0-499D-A633-5EFA741A3C65}" srcOrd="0" destOrd="0" presId="urn:microsoft.com/office/officeart/2005/8/layout/hierarchy2"/>
    <dgm:cxn modelId="{C67059B0-3595-43F5-B350-81122477F7CF}" type="presParOf" srcId="{E6B53EDE-0D86-419F-B5F5-59791147B4FE}" destId="{A7283ABA-E029-42D1-B108-63090A21F473}" srcOrd="3" destOrd="0" presId="urn:microsoft.com/office/officeart/2005/8/layout/hierarchy2"/>
    <dgm:cxn modelId="{0172774C-46F6-4A71-9D85-480CB8DB9F24}" type="presParOf" srcId="{A7283ABA-E029-42D1-B108-63090A21F473}" destId="{D139F422-4071-4633-A99E-4E987702764F}" srcOrd="0" destOrd="0" presId="urn:microsoft.com/office/officeart/2005/8/layout/hierarchy2"/>
    <dgm:cxn modelId="{D2EF2C42-19DD-478E-88E2-1BC70C1EA22C}" type="presParOf" srcId="{A7283ABA-E029-42D1-B108-63090A21F473}" destId="{AF93C8EB-249C-45F8-9353-F40DD1E861BC}" srcOrd="1" destOrd="0" presId="urn:microsoft.com/office/officeart/2005/8/layout/hierarchy2"/>
    <dgm:cxn modelId="{89F1E0FF-F442-4E59-BB74-2CBEF258AAFB}" type="presParOf" srcId="{B23C27D7-0E54-46FB-AA68-EF20895AD743}" destId="{1670AA06-CF45-4DD5-ACBF-9AE552FE0EA8}" srcOrd="2" destOrd="0" presId="urn:microsoft.com/office/officeart/2005/8/layout/hierarchy2"/>
    <dgm:cxn modelId="{0DB42924-608D-474C-A78A-17CDB63BB936}" type="presParOf" srcId="{1670AA06-CF45-4DD5-ACBF-9AE552FE0EA8}" destId="{6656FFC2-5441-4386-85ED-460E1E5EEF1C}" srcOrd="0" destOrd="0" presId="urn:microsoft.com/office/officeart/2005/8/layout/hierarchy2"/>
    <dgm:cxn modelId="{3BCEC75D-50C7-485E-8500-F5F07581E07C}" type="presParOf" srcId="{B23C27D7-0E54-46FB-AA68-EF20895AD743}" destId="{C6AF2C17-26BD-4BE1-AEB0-BFD888B96AC4}" srcOrd="3" destOrd="0" presId="urn:microsoft.com/office/officeart/2005/8/layout/hierarchy2"/>
    <dgm:cxn modelId="{6F32749C-6067-4442-8E1E-08D2E9C21A54}" type="presParOf" srcId="{C6AF2C17-26BD-4BE1-AEB0-BFD888B96AC4}" destId="{5892FA9B-85A0-4D71-99BA-02D0FB0230BC}" srcOrd="0" destOrd="0" presId="urn:microsoft.com/office/officeart/2005/8/layout/hierarchy2"/>
    <dgm:cxn modelId="{ACFCD1B8-9A15-44BA-AE67-6F3BDCC48FB4}" type="presParOf" srcId="{C6AF2C17-26BD-4BE1-AEB0-BFD888B96AC4}" destId="{38CE7A4A-3173-4CFB-B901-7A20C8A6854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A39D0-FACC-42D0-B434-A0D232FA86B0}">
      <dsp:nvSpPr>
        <dsp:cNvPr id="0" name=""/>
        <dsp:cNvSpPr/>
      </dsp:nvSpPr>
      <dsp:spPr>
        <a:xfrm>
          <a:off x="6555" y="2608725"/>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Vending machine</a:t>
          </a:r>
          <a:endParaRPr lang="zh-CN" altLang="en-US" sz="1900" kern="1200" dirty="0"/>
        </a:p>
      </dsp:txBody>
      <dsp:txXfrm>
        <a:off x="31660" y="2633830"/>
        <a:ext cx="1664104" cy="806947"/>
      </dsp:txXfrm>
    </dsp:sp>
    <dsp:sp modelId="{9B1FCE5D-2295-4DE0-AE71-FCE105523894}">
      <dsp:nvSpPr>
        <dsp:cNvPr id="0" name=""/>
        <dsp:cNvSpPr/>
      </dsp:nvSpPr>
      <dsp:spPr>
        <a:xfrm rot="17945813">
          <a:off x="1358671" y="2407401"/>
          <a:ext cx="1410123" cy="27641"/>
        </a:xfrm>
        <a:custGeom>
          <a:avLst/>
          <a:gdLst/>
          <a:ahLst/>
          <a:cxnLst/>
          <a:rect l="0" t="0" r="0" b="0"/>
          <a:pathLst>
            <a:path>
              <a:moveTo>
                <a:pt x="0" y="13820"/>
              </a:moveTo>
              <a:lnTo>
                <a:pt x="1410123" y="13820"/>
              </a:lnTo>
            </a:path>
          </a:pathLst>
        </a:custGeom>
        <a:noFill/>
        <a:ln w="12700" cap="flat" cmpd="sng" algn="ctr">
          <a:solidFill>
            <a:schemeClr val="dk2">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28480" y="2385969"/>
        <a:ext cx="70506" cy="70506"/>
      </dsp:txXfrm>
    </dsp:sp>
    <dsp:sp modelId="{0C4D76D2-0560-4C5A-8027-F26CF681C082}">
      <dsp:nvSpPr>
        <dsp:cNvPr id="0" name=""/>
        <dsp:cNvSpPr/>
      </dsp:nvSpPr>
      <dsp:spPr>
        <a:xfrm>
          <a:off x="2406596" y="1376561"/>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LLM</a:t>
          </a:r>
          <a:endParaRPr lang="zh-CN" altLang="en-US" sz="1900" kern="1200" dirty="0"/>
        </a:p>
      </dsp:txBody>
      <dsp:txXfrm>
        <a:off x="2431701" y="1401666"/>
        <a:ext cx="1664104" cy="806947"/>
      </dsp:txXfrm>
    </dsp:sp>
    <dsp:sp modelId="{CAA57402-DAB9-42F1-85F2-2BCC60BA9917}">
      <dsp:nvSpPr>
        <dsp:cNvPr id="0" name=""/>
        <dsp:cNvSpPr/>
      </dsp:nvSpPr>
      <dsp:spPr>
        <a:xfrm rot="19457599">
          <a:off x="4041537" y="1544887"/>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42662" y="1537596"/>
        <a:ext cx="42223" cy="42223"/>
      </dsp:txXfrm>
    </dsp:sp>
    <dsp:sp modelId="{0F92DE9E-CC97-4E17-BE06-D0293B8AC337}">
      <dsp:nvSpPr>
        <dsp:cNvPr id="0" name=""/>
        <dsp:cNvSpPr/>
      </dsp:nvSpPr>
      <dsp:spPr>
        <a:xfrm>
          <a:off x="4806636" y="883696"/>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Design</a:t>
          </a:r>
          <a:endParaRPr lang="zh-CN" altLang="en-US" sz="1900" kern="1200" dirty="0"/>
        </a:p>
      </dsp:txBody>
      <dsp:txXfrm>
        <a:off x="4831741" y="908801"/>
        <a:ext cx="1664104" cy="806947"/>
      </dsp:txXfrm>
    </dsp:sp>
    <dsp:sp modelId="{D452FCDC-9140-4A8B-974E-7EF62C35CE40}">
      <dsp:nvSpPr>
        <dsp:cNvPr id="0" name=""/>
        <dsp:cNvSpPr/>
      </dsp:nvSpPr>
      <dsp:spPr>
        <a:xfrm rot="19457599">
          <a:off x="6441577" y="1052021"/>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842702" y="1044730"/>
        <a:ext cx="42223" cy="42223"/>
      </dsp:txXfrm>
    </dsp:sp>
    <dsp:sp modelId="{863B6AD1-28A5-4830-B65E-498F45942F26}">
      <dsp:nvSpPr>
        <dsp:cNvPr id="0" name=""/>
        <dsp:cNvSpPr/>
      </dsp:nvSpPr>
      <dsp:spPr>
        <a:xfrm>
          <a:off x="7206677" y="390831"/>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Train LLM</a:t>
          </a:r>
          <a:endParaRPr lang="zh-CN" altLang="en-US" sz="1900" kern="1200" dirty="0"/>
        </a:p>
      </dsp:txBody>
      <dsp:txXfrm>
        <a:off x="7231782" y="415936"/>
        <a:ext cx="1664104" cy="806947"/>
      </dsp:txXfrm>
    </dsp:sp>
    <dsp:sp modelId="{49015D6B-9CF9-4120-BC5A-CFC28FCB54DA}">
      <dsp:nvSpPr>
        <dsp:cNvPr id="0" name=""/>
        <dsp:cNvSpPr/>
      </dsp:nvSpPr>
      <dsp:spPr>
        <a:xfrm rot="2142401">
          <a:off x="6441577" y="1544887"/>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842702" y="1537596"/>
        <a:ext cx="42223" cy="42223"/>
      </dsp:txXfrm>
    </dsp:sp>
    <dsp:sp modelId="{181B871B-6321-46D1-B5A8-8CE3594199BE}">
      <dsp:nvSpPr>
        <dsp:cNvPr id="0" name=""/>
        <dsp:cNvSpPr/>
      </dsp:nvSpPr>
      <dsp:spPr>
        <a:xfrm>
          <a:off x="7206677" y="1376561"/>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Generate</a:t>
          </a:r>
          <a:endParaRPr lang="zh-CN" altLang="en-US" sz="1900" kern="1200" dirty="0"/>
        </a:p>
      </dsp:txBody>
      <dsp:txXfrm>
        <a:off x="7231782" y="1401666"/>
        <a:ext cx="1664104" cy="806947"/>
      </dsp:txXfrm>
    </dsp:sp>
    <dsp:sp modelId="{0E44EB2A-49AE-4FB9-8F44-5524D76E529A}">
      <dsp:nvSpPr>
        <dsp:cNvPr id="0" name=""/>
        <dsp:cNvSpPr/>
      </dsp:nvSpPr>
      <dsp:spPr>
        <a:xfrm rot="2142401">
          <a:off x="4041537" y="2037752"/>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42662" y="2030461"/>
        <a:ext cx="42223" cy="42223"/>
      </dsp:txXfrm>
    </dsp:sp>
    <dsp:sp modelId="{24D45D9C-0856-47FB-A1E8-818357CC3C47}">
      <dsp:nvSpPr>
        <dsp:cNvPr id="0" name=""/>
        <dsp:cNvSpPr/>
      </dsp:nvSpPr>
      <dsp:spPr>
        <a:xfrm>
          <a:off x="4806636" y="1869427"/>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Evaluate</a:t>
          </a:r>
          <a:endParaRPr lang="zh-CN" altLang="en-US" sz="1900" kern="1200" dirty="0"/>
        </a:p>
      </dsp:txBody>
      <dsp:txXfrm>
        <a:off x="4831741" y="1894532"/>
        <a:ext cx="1664104" cy="806947"/>
      </dsp:txXfrm>
    </dsp:sp>
    <dsp:sp modelId="{37DE20AE-AA49-4138-8C85-618A39231561}">
      <dsp:nvSpPr>
        <dsp:cNvPr id="0" name=""/>
        <dsp:cNvSpPr/>
      </dsp:nvSpPr>
      <dsp:spPr>
        <a:xfrm rot="3654187">
          <a:off x="1358671" y="3639565"/>
          <a:ext cx="1410123" cy="27641"/>
        </a:xfrm>
        <a:custGeom>
          <a:avLst/>
          <a:gdLst/>
          <a:ahLst/>
          <a:cxnLst/>
          <a:rect l="0" t="0" r="0" b="0"/>
          <a:pathLst>
            <a:path>
              <a:moveTo>
                <a:pt x="0" y="13820"/>
              </a:moveTo>
              <a:lnTo>
                <a:pt x="1410123" y="13820"/>
              </a:lnTo>
            </a:path>
          </a:pathLst>
        </a:custGeom>
        <a:noFill/>
        <a:ln w="12700" cap="flat" cmpd="sng" algn="ctr">
          <a:solidFill>
            <a:schemeClr val="dk2">
              <a:shade val="6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28480" y="3618132"/>
        <a:ext cx="70506" cy="70506"/>
      </dsp:txXfrm>
    </dsp:sp>
    <dsp:sp modelId="{75B5BDC4-EBCA-4D12-AA29-D3278C20FA76}">
      <dsp:nvSpPr>
        <dsp:cNvPr id="0" name=""/>
        <dsp:cNvSpPr/>
      </dsp:nvSpPr>
      <dsp:spPr>
        <a:xfrm>
          <a:off x="2406596" y="3840889"/>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Human</a:t>
          </a:r>
          <a:endParaRPr lang="zh-CN" altLang="en-US" sz="1900" kern="1200" dirty="0"/>
        </a:p>
      </dsp:txBody>
      <dsp:txXfrm>
        <a:off x="2431701" y="3865994"/>
        <a:ext cx="1664104" cy="806947"/>
      </dsp:txXfrm>
    </dsp:sp>
    <dsp:sp modelId="{9906E2BE-6155-4558-947D-78FBD8BFCE55}">
      <dsp:nvSpPr>
        <dsp:cNvPr id="0" name=""/>
        <dsp:cNvSpPr/>
      </dsp:nvSpPr>
      <dsp:spPr>
        <a:xfrm rot="19457599">
          <a:off x="4041537" y="4009214"/>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42662" y="4001923"/>
        <a:ext cx="42223" cy="42223"/>
      </dsp:txXfrm>
    </dsp:sp>
    <dsp:sp modelId="{947B6E71-2307-4756-AAE1-946E2627F7B9}">
      <dsp:nvSpPr>
        <dsp:cNvPr id="0" name=""/>
        <dsp:cNvSpPr/>
      </dsp:nvSpPr>
      <dsp:spPr>
        <a:xfrm>
          <a:off x="4806636" y="3348023"/>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Design</a:t>
          </a:r>
          <a:endParaRPr lang="zh-CN" altLang="en-US" sz="1900" kern="1200" dirty="0"/>
        </a:p>
      </dsp:txBody>
      <dsp:txXfrm>
        <a:off x="4831741" y="3373128"/>
        <a:ext cx="1664104" cy="806947"/>
      </dsp:txXfrm>
    </dsp:sp>
    <dsp:sp modelId="{3ED01DB5-B9A7-491D-B4A3-E7EA5B19F4CD}">
      <dsp:nvSpPr>
        <dsp:cNvPr id="0" name=""/>
        <dsp:cNvSpPr/>
      </dsp:nvSpPr>
      <dsp:spPr>
        <a:xfrm rot="19457599">
          <a:off x="6441577" y="3516348"/>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842702" y="3509057"/>
        <a:ext cx="42223" cy="42223"/>
      </dsp:txXfrm>
    </dsp:sp>
    <dsp:sp modelId="{8E18C9DB-95A3-4170-84C2-41110790516C}">
      <dsp:nvSpPr>
        <dsp:cNvPr id="0" name=""/>
        <dsp:cNvSpPr/>
      </dsp:nvSpPr>
      <dsp:spPr>
        <a:xfrm>
          <a:off x="7206677" y="2855158"/>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State transition</a:t>
          </a:r>
          <a:endParaRPr lang="zh-CN" altLang="en-US" sz="1900" kern="1200" dirty="0"/>
        </a:p>
      </dsp:txBody>
      <dsp:txXfrm>
        <a:off x="7231782" y="2880263"/>
        <a:ext cx="1664104" cy="806947"/>
      </dsp:txXfrm>
    </dsp:sp>
    <dsp:sp modelId="{8AFDF2A2-CE29-4091-A211-13CF020EDDDC}">
      <dsp:nvSpPr>
        <dsp:cNvPr id="0" name=""/>
        <dsp:cNvSpPr/>
      </dsp:nvSpPr>
      <dsp:spPr>
        <a:xfrm rot="2142401">
          <a:off x="6441577" y="4009214"/>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842702" y="4001923"/>
        <a:ext cx="42223" cy="42223"/>
      </dsp:txXfrm>
    </dsp:sp>
    <dsp:sp modelId="{D139F422-4071-4633-A99E-4E987702764F}">
      <dsp:nvSpPr>
        <dsp:cNvPr id="0" name=""/>
        <dsp:cNvSpPr/>
      </dsp:nvSpPr>
      <dsp:spPr>
        <a:xfrm>
          <a:off x="7206677" y="3840889"/>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System block</a:t>
          </a:r>
          <a:endParaRPr lang="zh-CN" altLang="en-US" sz="1900" kern="1200" dirty="0"/>
        </a:p>
      </dsp:txBody>
      <dsp:txXfrm>
        <a:off x="7231782" y="3865994"/>
        <a:ext cx="1664104" cy="806947"/>
      </dsp:txXfrm>
    </dsp:sp>
    <dsp:sp modelId="{1670AA06-CF45-4DD5-ACBF-9AE552FE0EA8}">
      <dsp:nvSpPr>
        <dsp:cNvPr id="0" name=""/>
        <dsp:cNvSpPr/>
      </dsp:nvSpPr>
      <dsp:spPr>
        <a:xfrm rot="2142401">
          <a:off x="4041537" y="4502079"/>
          <a:ext cx="844473" cy="27641"/>
        </a:xfrm>
        <a:custGeom>
          <a:avLst/>
          <a:gdLst/>
          <a:ahLst/>
          <a:cxnLst/>
          <a:rect l="0" t="0" r="0" b="0"/>
          <a:pathLst>
            <a:path>
              <a:moveTo>
                <a:pt x="0" y="13820"/>
              </a:moveTo>
              <a:lnTo>
                <a:pt x="844473" y="13820"/>
              </a:lnTo>
            </a:path>
          </a:pathLst>
        </a:custGeom>
        <a:noFill/>
        <a:ln w="12700" cap="flat" cmpd="sng" algn="ctr">
          <a:solidFill>
            <a:schemeClr val="dk2">
              <a:shade val="80000"/>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42662" y="4494788"/>
        <a:ext cx="42223" cy="42223"/>
      </dsp:txXfrm>
    </dsp:sp>
    <dsp:sp modelId="{5892FA9B-85A0-4D71-99BA-02D0FB0230BC}">
      <dsp:nvSpPr>
        <dsp:cNvPr id="0" name=""/>
        <dsp:cNvSpPr/>
      </dsp:nvSpPr>
      <dsp:spPr>
        <a:xfrm>
          <a:off x="4806636" y="4333754"/>
          <a:ext cx="1714314" cy="857157"/>
        </a:xfrm>
        <a:prstGeom prst="roundRect">
          <a:avLst>
            <a:gd name="adj" fmla="val 10000"/>
          </a:avLst>
        </a:prstGeom>
        <a:solidFill>
          <a:schemeClr val="l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Evaluate</a:t>
          </a:r>
          <a:endParaRPr lang="zh-CN" altLang="en-US" sz="1900" kern="1200" dirty="0"/>
        </a:p>
      </dsp:txBody>
      <dsp:txXfrm>
        <a:off x="4831741" y="4358859"/>
        <a:ext cx="1664104" cy="8069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069FD8-5F03-4FEF-BABD-1ACB1DD93AE8}" type="slidenum">
              <a:rPr lang="zh-CN" altLang="en-US" smtClean="0"/>
              <a:t>3</a:t>
            </a:fld>
            <a:endParaRPr lang="zh-CN" altLang="en-US"/>
          </a:p>
        </p:txBody>
      </p:sp>
    </p:spTree>
    <p:extLst>
      <p:ext uri="{BB962C8B-B14F-4D97-AF65-F5344CB8AC3E}">
        <p14:creationId xmlns:p14="http://schemas.microsoft.com/office/powerpoint/2010/main" val="3197752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2703444"/>
            <a:ext cx="10515600" cy="1373564"/>
          </a:xfrm>
        </p:spPr>
        <p:txBody>
          <a:bodyPr/>
          <a:lstStyle/>
          <a:p>
            <a:pPr>
              <a:lnSpc>
                <a:spcPct val="115000"/>
              </a:lnSpc>
              <a:spcAft>
                <a:spcPts val="800"/>
              </a:spcAft>
            </a:pPr>
            <a:r>
              <a:rPr lang="en-US" altLang="zh-CN" sz="3600" kern="100" dirty="0">
                <a:effectLst/>
                <a:latin typeface="Franklin Gothic Medium" panose="020B0603020102020204" pitchFamily="34" charset="0"/>
                <a:ea typeface="等线" panose="02010600030101010101" pitchFamily="2" charset="-122"/>
                <a:cs typeface="Courier New" panose="02070309020205020404" pitchFamily="49" charset="0"/>
              </a:rPr>
              <a:t>Complete a simple FSM project: </a:t>
            </a:r>
            <a:b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3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3600" kern="100" dirty="0">
                <a:effectLst/>
                <a:latin typeface="Franklin Gothic Medium" panose="020B0603020102020204" pitchFamily="34" charset="0"/>
                <a:ea typeface="等线" panose="02010600030101010101" pitchFamily="2" charset="-122"/>
                <a:cs typeface="Courier New" panose="02070309020205020404" pitchFamily="49" charset="0"/>
              </a:rPr>
              <a:t>LLM vs Human</a:t>
            </a:r>
            <a:endParaRPr lang="zh-CN" altLang="en-US" sz="16600" dirty="0"/>
          </a:p>
        </p:txBody>
      </p:sp>
      <p:sp>
        <p:nvSpPr>
          <p:cNvPr id="5" name="文本占位符 4"/>
          <p:cNvSpPr>
            <a:spLocks noGrp="1"/>
          </p:cNvSpPr>
          <p:nvPr>
            <p:ph type="body" idx="1"/>
          </p:nvPr>
        </p:nvSpPr>
        <p:spPr>
          <a:xfrm>
            <a:off x="831850" y="4589463"/>
            <a:ext cx="10515600" cy="1042711"/>
          </a:xfrm>
        </p:spPr>
        <p:txBody>
          <a:bodyPr>
            <a:normAutofit/>
          </a:bodyPr>
          <a:lstStyle/>
          <a:p>
            <a:pPr algn="r">
              <a:lnSpc>
                <a:spcPct val="115000"/>
              </a:lnSpc>
              <a:spcAft>
                <a:spcPts val="800"/>
              </a:spcAft>
            </a:pPr>
            <a:r>
              <a:rPr lang="en-US" altLang="zh-CN" sz="1400" kern="100" dirty="0">
                <a:effectLst/>
                <a:latin typeface="Georgia" panose="02040502050405020303" pitchFamily="18" charset="0"/>
                <a:ea typeface="等线" panose="02010600030101010101" pitchFamily="2" charset="-122"/>
                <a:cs typeface="Courier New" panose="02070309020205020404" pitchFamily="49" charset="0"/>
              </a:rPr>
              <a:t>Team 6 HW 4</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r">
              <a:lnSpc>
                <a:spcPct val="115000"/>
              </a:lnSpc>
              <a:spcAft>
                <a:spcPts val="800"/>
              </a:spcAft>
            </a:pP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Made by : He </a:t>
            </a:r>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Zicheng</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Liu </a:t>
            </a:r>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Kaixin</a:t>
            </a:r>
            <a:r>
              <a:rPr lang="en-US" altLang="zh-CN" sz="1400" kern="100" dirty="0">
                <a:effectLst/>
                <a:latin typeface="Georgia" panose="02040502050405020303" pitchFamily="18" charset="0"/>
                <a:ea typeface="等线" panose="02010600030101010101" pitchFamily="2" charset="-122"/>
                <a:cs typeface="Times New Roman" panose="02020603050405020304" pitchFamily="18" charset="0"/>
              </a:rPr>
              <a:t>, Yang </a:t>
            </a:r>
            <a:r>
              <a:rPr lang="en-US" altLang="zh-CN" sz="1400" kern="100" dirty="0" err="1">
                <a:effectLst/>
                <a:latin typeface="Georgia" panose="02040502050405020303" pitchFamily="18" charset="0"/>
                <a:ea typeface="等线" panose="02010600030101010101" pitchFamily="2" charset="-122"/>
                <a:cs typeface="Times New Roman" panose="02020603050405020304" pitchFamily="18" charset="0"/>
              </a:rPr>
              <a:t>Runkang</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12F625-AD61-54D8-4DA7-3BB93739C676}"/>
              </a:ext>
            </a:extLst>
          </p:cNvPr>
          <p:cNvSpPr/>
          <p:nvPr/>
        </p:nvSpPr>
        <p:spPr>
          <a:xfrm>
            <a:off x="288751" y="190891"/>
            <a:ext cx="2537874" cy="584775"/>
          </a:xfrm>
          <a:prstGeom prst="rect">
            <a:avLst/>
          </a:prstGeom>
        </p:spPr>
        <p:txBody>
          <a:bodyPr wrap="none">
            <a:spAutoFit/>
          </a:bodyPr>
          <a:lstStyle/>
          <a:p>
            <a:pPr lvl="0">
              <a:defRPr/>
            </a:pPr>
            <a:r>
              <a:rPr lang="en-US" altLang="zh-CN" sz="3200" b="1" dirty="0">
                <a:solidFill>
                  <a:srgbClr val="000000"/>
                </a:solidFill>
                <a:latin typeface="Abadi"/>
              </a:rPr>
              <a:t>System block:</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pic>
        <p:nvPicPr>
          <p:cNvPr id="4" name="图片 3">
            <a:extLst>
              <a:ext uri="{FF2B5EF4-FFF2-40B4-BE49-F238E27FC236}">
                <a16:creationId xmlns:a16="http://schemas.microsoft.com/office/drawing/2014/main" id="{147080F8-8824-1663-BD0D-B126D955D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6121" y="0"/>
            <a:ext cx="5057128" cy="6696486"/>
          </a:xfrm>
          <a:prstGeom prst="rect">
            <a:avLst/>
          </a:prstGeom>
          <a:noFill/>
          <a:ln>
            <a:noFill/>
          </a:ln>
        </p:spPr>
      </p:pic>
      <p:grpSp>
        <p:nvGrpSpPr>
          <p:cNvPr id="9" name="组合 8">
            <a:extLst>
              <a:ext uri="{FF2B5EF4-FFF2-40B4-BE49-F238E27FC236}">
                <a16:creationId xmlns:a16="http://schemas.microsoft.com/office/drawing/2014/main" id="{27E2F2A6-7D43-67AF-479E-B7B12103F514}"/>
              </a:ext>
            </a:extLst>
          </p:cNvPr>
          <p:cNvGrpSpPr/>
          <p:nvPr/>
        </p:nvGrpSpPr>
        <p:grpSpPr>
          <a:xfrm>
            <a:off x="136449" y="1486151"/>
            <a:ext cx="6001844" cy="3730892"/>
            <a:chOff x="136449" y="1486151"/>
            <a:chExt cx="6001844" cy="3730892"/>
          </a:xfrm>
        </p:grpSpPr>
        <p:pic>
          <p:nvPicPr>
            <p:cNvPr id="5" name="图片 4">
              <a:extLst>
                <a:ext uri="{FF2B5EF4-FFF2-40B4-BE49-F238E27FC236}">
                  <a16:creationId xmlns:a16="http://schemas.microsoft.com/office/drawing/2014/main" id="{65D050E1-5EB3-4A61-8143-CA746434BA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971" y="2269521"/>
              <a:ext cx="4119722" cy="2947522"/>
            </a:xfrm>
            <a:prstGeom prst="rect">
              <a:avLst/>
            </a:prstGeom>
            <a:noFill/>
            <a:ln>
              <a:noFill/>
            </a:ln>
          </p:spPr>
        </p:pic>
        <p:sp>
          <p:nvSpPr>
            <p:cNvPr id="6" name="矩形 5">
              <a:extLst>
                <a:ext uri="{FF2B5EF4-FFF2-40B4-BE49-F238E27FC236}">
                  <a16:creationId xmlns:a16="http://schemas.microsoft.com/office/drawing/2014/main" id="{2678AF47-1AE8-1BF7-236C-9128CBF54BE4}"/>
                </a:ext>
              </a:extLst>
            </p:cNvPr>
            <p:cNvSpPr/>
            <p:nvPr/>
          </p:nvSpPr>
          <p:spPr>
            <a:xfrm>
              <a:off x="136449" y="1486151"/>
              <a:ext cx="6001844" cy="646331"/>
            </a:xfrm>
            <a:prstGeom prst="rect">
              <a:avLst/>
            </a:prstGeom>
          </p:spPr>
          <p:txBody>
            <a:bodyPr wrap="square">
              <a:spAutoFit/>
            </a:bodyPr>
            <a:lstStyle/>
            <a:p>
              <a:r>
                <a:rPr lang="en-US" altLang="zh-CN" b="1" dirty="0" err="1">
                  <a:latin typeface="Consolas" panose="020B0609020204030204" pitchFamily="49" charset="0"/>
                </a:rPr>
                <a:t>CoinDecoder</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Translate the input coins into specific money</a:t>
              </a:r>
              <a:endParaRPr lang="zh-CN" altLang="en-US" dirty="0"/>
            </a:p>
          </p:txBody>
        </p:sp>
      </p:grpSp>
      <p:grpSp>
        <p:nvGrpSpPr>
          <p:cNvPr id="12" name="组合 11">
            <a:extLst>
              <a:ext uri="{FF2B5EF4-FFF2-40B4-BE49-F238E27FC236}">
                <a16:creationId xmlns:a16="http://schemas.microsoft.com/office/drawing/2014/main" id="{9C1173CB-A854-2323-E406-9661EBFF2F33}"/>
              </a:ext>
            </a:extLst>
          </p:cNvPr>
          <p:cNvGrpSpPr/>
          <p:nvPr/>
        </p:nvGrpSpPr>
        <p:grpSpPr>
          <a:xfrm>
            <a:off x="136449" y="1640957"/>
            <a:ext cx="6001844" cy="3291240"/>
            <a:chOff x="288751" y="2196636"/>
            <a:chExt cx="6001844" cy="3291240"/>
          </a:xfrm>
        </p:grpSpPr>
        <p:pic>
          <p:nvPicPr>
            <p:cNvPr id="10" name="图片 9">
              <a:extLst>
                <a:ext uri="{FF2B5EF4-FFF2-40B4-BE49-F238E27FC236}">
                  <a16:creationId xmlns:a16="http://schemas.microsoft.com/office/drawing/2014/main" id="{7DBE9238-0B51-8F91-60D4-BEEA4B5145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7871" y="3119966"/>
              <a:ext cx="4803604" cy="2367910"/>
            </a:xfrm>
            <a:prstGeom prst="rect">
              <a:avLst/>
            </a:prstGeom>
            <a:noFill/>
            <a:ln>
              <a:noFill/>
            </a:ln>
          </p:spPr>
        </p:pic>
        <p:sp>
          <p:nvSpPr>
            <p:cNvPr id="11" name="矩形 10">
              <a:extLst>
                <a:ext uri="{FF2B5EF4-FFF2-40B4-BE49-F238E27FC236}">
                  <a16:creationId xmlns:a16="http://schemas.microsoft.com/office/drawing/2014/main" id="{D80EA03E-754E-B89D-9063-6B8FAE255DF0}"/>
                </a:ext>
              </a:extLst>
            </p:cNvPr>
            <p:cNvSpPr/>
            <p:nvPr/>
          </p:nvSpPr>
          <p:spPr>
            <a:xfrm>
              <a:off x="288751" y="2196636"/>
              <a:ext cx="6001844" cy="923330"/>
            </a:xfrm>
            <a:prstGeom prst="rect">
              <a:avLst/>
            </a:prstGeom>
          </p:spPr>
          <p:txBody>
            <a:bodyPr wrap="square">
              <a:spAutoFit/>
            </a:bodyPr>
            <a:lstStyle/>
            <a:p>
              <a:r>
                <a:rPr lang="en-US" altLang="zh-CN" b="1" dirty="0" err="1">
                  <a:latin typeface="Consolas" panose="020B0609020204030204" pitchFamily="49" charset="0"/>
                </a:rPr>
                <a:t>CoinComming</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Store the price in register for later the use in later states</a:t>
              </a:r>
              <a:endParaRPr lang="zh-CN" altLang="en-US" dirty="0"/>
            </a:p>
          </p:txBody>
        </p:sp>
      </p:grpSp>
      <p:grpSp>
        <p:nvGrpSpPr>
          <p:cNvPr id="15" name="组合 14">
            <a:extLst>
              <a:ext uri="{FF2B5EF4-FFF2-40B4-BE49-F238E27FC236}">
                <a16:creationId xmlns:a16="http://schemas.microsoft.com/office/drawing/2014/main" id="{6FD2890C-D8F6-407C-F67A-5E248E341567}"/>
              </a:ext>
            </a:extLst>
          </p:cNvPr>
          <p:cNvGrpSpPr/>
          <p:nvPr/>
        </p:nvGrpSpPr>
        <p:grpSpPr>
          <a:xfrm>
            <a:off x="288751" y="1643783"/>
            <a:ext cx="6001844" cy="3081736"/>
            <a:chOff x="288751" y="2826713"/>
            <a:chExt cx="6001844" cy="3081736"/>
          </a:xfrm>
        </p:grpSpPr>
        <p:pic>
          <p:nvPicPr>
            <p:cNvPr id="13" name="图片 12">
              <a:extLst>
                <a:ext uri="{FF2B5EF4-FFF2-40B4-BE49-F238E27FC236}">
                  <a16:creationId xmlns:a16="http://schemas.microsoft.com/office/drawing/2014/main" id="{8395CA22-E4E8-E724-CE38-AD1EBB6B5A8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3637" y="3735471"/>
              <a:ext cx="3607468" cy="2172978"/>
            </a:xfrm>
            <a:prstGeom prst="rect">
              <a:avLst/>
            </a:prstGeom>
            <a:noFill/>
            <a:ln>
              <a:noFill/>
            </a:ln>
          </p:spPr>
        </p:pic>
        <p:sp>
          <p:nvSpPr>
            <p:cNvPr id="14" name="矩形 13">
              <a:extLst>
                <a:ext uri="{FF2B5EF4-FFF2-40B4-BE49-F238E27FC236}">
                  <a16:creationId xmlns:a16="http://schemas.microsoft.com/office/drawing/2014/main" id="{3EED219A-AED5-E241-531F-9632B08812A4}"/>
                </a:ext>
              </a:extLst>
            </p:cNvPr>
            <p:cNvSpPr/>
            <p:nvPr/>
          </p:nvSpPr>
          <p:spPr>
            <a:xfrm>
              <a:off x="288751" y="2826713"/>
              <a:ext cx="6001844" cy="646331"/>
            </a:xfrm>
            <a:prstGeom prst="rect">
              <a:avLst/>
            </a:prstGeom>
          </p:spPr>
          <p:txBody>
            <a:bodyPr wrap="square">
              <a:spAutoFit/>
            </a:bodyPr>
            <a:lstStyle/>
            <a:p>
              <a:r>
                <a:rPr lang="en-US" altLang="zh-CN" b="1" dirty="0" err="1">
                  <a:latin typeface="Consolas" panose="020B0609020204030204" pitchFamily="49" charset="0"/>
                </a:rPr>
                <a:t>DataSwitch</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Decide whether its price setting or sale state</a:t>
              </a:r>
              <a:endParaRPr lang="zh-CN" altLang="en-US" dirty="0"/>
            </a:p>
          </p:txBody>
        </p:sp>
      </p:grpSp>
      <p:grpSp>
        <p:nvGrpSpPr>
          <p:cNvPr id="21" name="组合 20">
            <a:extLst>
              <a:ext uri="{FF2B5EF4-FFF2-40B4-BE49-F238E27FC236}">
                <a16:creationId xmlns:a16="http://schemas.microsoft.com/office/drawing/2014/main" id="{C4DA4F51-3FF3-3A63-33EB-9A653C92130A}"/>
              </a:ext>
            </a:extLst>
          </p:cNvPr>
          <p:cNvGrpSpPr/>
          <p:nvPr/>
        </p:nvGrpSpPr>
        <p:grpSpPr>
          <a:xfrm>
            <a:off x="136449" y="1008458"/>
            <a:ext cx="6154146" cy="5706428"/>
            <a:chOff x="136449" y="1008458"/>
            <a:chExt cx="6154146" cy="5706428"/>
          </a:xfrm>
        </p:grpSpPr>
        <p:pic>
          <p:nvPicPr>
            <p:cNvPr id="16" name="图片 15">
              <a:extLst>
                <a:ext uri="{FF2B5EF4-FFF2-40B4-BE49-F238E27FC236}">
                  <a16:creationId xmlns:a16="http://schemas.microsoft.com/office/drawing/2014/main" id="{6F869489-476C-3CE5-ECC3-736356399D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96501" y="1666535"/>
              <a:ext cx="2496905" cy="1966804"/>
            </a:xfrm>
            <a:prstGeom prst="rect">
              <a:avLst/>
            </a:prstGeom>
            <a:noFill/>
            <a:ln>
              <a:noFill/>
            </a:ln>
          </p:spPr>
        </p:pic>
        <p:pic>
          <p:nvPicPr>
            <p:cNvPr id="17" name="图片 16">
              <a:extLst>
                <a:ext uri="{FF2B5EF4-FFF2-40B4-BE49-F238E27FC236}">
                  <a16:creationId xmlns:a16="http://schemas.microsoft.com/office/drawing/2014/main" id="{C4088CFD-9D3C-7F11-69DC-12CCC461601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46704" y="4165609"/>
              <a:ext cx="2320496" cy="2549277"/>
            </a:xfrm>
            <a:prstGeom prst="rect">
              <a:avLst/>
            </a:prstGeom>
            <a:noFill/>
            <a:ln>
              <a:noFill/>
            </a:ln>
          </p:spPr>
        </p:pic>
        <p:sp>
          <p:nvSpPr>
            <p:cNvPr id="19" name="矩形 18">
              <a:extLst>
                <a:ext uri="{FF2B5EF4-FFF2-40B4-BE49-F238E27FC236}">
                  <a16:creationId xmlns:a16="http://schemas.microsoft.com/office/drawing/2014/main" id="{89FBE773-537B-EF58-B307-8D52CF05B585}"/>
                </a:ext>
              </a:extLst>
            </p:cNvPr>
            <p:cNvSpPr/>
            <p:nvPr/>
          </p:nvSpPr>
          <p:spPr>
            <a:xfrm>
              <a:off x="136449" y="1008458"/>
              <a:ext cx="6001844" cy="646331"/>
            </a:xfrm>
            <a:prstGeom prst="rect">
              <a:avLst/>
            </a:prstGeom>
          </p:spPr>
          <p:txBody>
            <a:bodyPr wrap="square">
              <a:spAutoFit/>
            </a:bodyPr>
            <a:lstStyle/>
            <a:p>
              <a:r>
                <a:rPr lang="en-US" altLang="zh-CN" b="1" dirty="0">
                  <a:latin typeface="Consolas" panose="020B0609020204030204" pitchFamily="49" charset="0"/>
                </a:rPr>
                <a:t>Adder</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Calculate total value:</a:t>
              </a:r>
              <a:endParaRPr lang="zh-CN" altLang="en-US" dirty="0"/>
            </a:p>
          </p:txBody>
        </p:sp>
        <p:sp>
          <p:nvSpPr>
            <p:cNvPr id="20" name="矩形 19">
              <a:extLst>
                <a:ext uri="{FF2B5EF4-FFF2-40B4-BE49-F238E27FC236}">
                  <a16:creationId xmlns:a16="http://schemas.microsoft.com/office/drawing/2014/main" id="{D73D84F1-6DCC-C9D9-104B-C4AE1C145DEB}"/>
                </a:ext>
              </a:extLst>
            </p:cNvPr>
            <p:cNvSpPr/>
            <p:nvPr/>
          </p:nvSpPr>
          <p:spPr>
            <a:xfrm>
              <a:off x="288751" y="3501736"/>
              <a:ext cx="6001844" cy="646331"/>
            </a:xfrm>
            <a:prstGeom prst="rect">
              <a:avLst/>
            </a:prstGeom>
          </p:spPr>
          <p:txBody>
            <a:bodyPr wrap="square">
              <a:spAutoFit/>
            </a:bodyPr>
            <a:lstStyle/>
            <a:p>
              <a:r>
                <a:rPr lang="en-US" altLang="zh-CN" b="1" dirty="0" err="1">
                  <a:latin typeface="Consolas" panose="020B0609020204030204" pitchFamily="49" charset="0"/>
                </a:rPr>
                <a:t>Price_Reg</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Store current value:</a:t>
              </a:r>
              <a:endParaRPr lang="zh-CN" altLang="en-US" dirty="0"/>
            </a:p>
          </p:txBody>
        </p:sp>
      </p:grpSp>
      <p:grpSp>
        <p:nvGrpSpPr>
          <p:cNvPr id="24" name="组合 23">
            <a:extLst>
              <a:ext uri="{FF2B5EF4-FFF2-40B4-BE49-F238E27FC236}">
                <a16:creationId xmlns:a16="http://schemas.microsoft.com/office/drawing/2014/main" id="{2C5C3B37-E719-73E0-8EA8-F1A38CBFB3BE}"/>
              </a:ext>
            </a:extLst>
          </p:cNvPr>
          <p:cNvGrpSpPr/>
          <p:nvPr/>
        </p:nvGrpSpPr>
        <p:grpSpPr>
          <a:xfrm>
            <a:off x="74769" y="2090931"/>
            <a:ext cx="6578060" cy="2821610"/>
            <a:chOff x="643" y="2386354"/>
            <a:chExt cx="6578060" cy="2821610"/>
          </a:xfrm>
        </p:grpSpPr>
        <p:pic>
          <p:nvPicPr>
            <p:cNvPr id="22" name="图片 21">
              <a:extLst>
                <a:ext uri="{FF2B5EF4-FFF2-40B4-BE49-F238E27FC236}">
                  <a16:creationId xmlns:a16="http://schemas.microsoft.com/office/drawing/2014/main" id="{A6BA01A1-137F-3543-776B-E825F266F6B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38592" y="3169724"/>
              <a:ext cx="4204905" cy="2038240"/>
            </a:xfrm>
            <a:prstGeom prst="rect">
              <a:avLst/>
            </a:prstGeom>
            <a:noFill/>
            <a:ln>
              <a:noFill/>
            </a:ln>
          </p:spPr>
        </p:pic>
        <p:sp>
          <p:nvSpPr>
            <p:cNvPr id="23" name="矩形 22">
              <a:extLst>
                <a:ext uri="{FF2B5EF4-FFF2-40B4-BE49-F238E27FC236}">
                  <a16:creationId xmlns:a16="http://schemas.microsoft.com/office/drawing/2014/main" id="{37EFD4B8-69DF-C981-5EEB-28B5502EF048}"/>
                </a:ext>
              </a:extLst>
            </p:cNvPr>
            <p:cNvSpPr/>
            <p:nvPr/>
          </p:nvSpPr>
          <p:spPr>
            <a:xfrm>
              <a:off x="643" y="2386354"/>
              <a:ext cx="6578060" cy="646331"/>
            </a:xfrm>
            <a:prstGeom prst="rect">
              <a:avLst/>
            </a:prstGeom>
          </p:spPr>
          <p:txBody>
            <a:bodyPr wrap="square">
              <a:spAutoFit/>
            </a:bodyPr>
            <a:lstStyle/>
            <a:p>
              <a:r>
                <a:rPr lang="en-US" altLang="zh-CN" b="1" dirty="0">
                  <a:latin typeface="Consolas" panose="020B0609020204030204" pitchFamily="49" charset="0"/>
                </a:rPr>
                <a:t>Comparator</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To see whether the money is enough for the purchase:</a:t>
              </a:r>
              <a:endParaRPr lang="zh-CN" altLang="en-US" dirty="0"/>
            </a:p>
          </p:txBody>
        </p:sp>
      </p:grpSp>
      <p:grpSp>
        <p:nvGrpSpPr>
          <p:cNvPr id="29" name="组合 28">
            <a:extLst>
              <a:ext uri="{FF2B5EF4-FFF2-40B4-BE49-F238E27FC236}">
                <a16:creationId xmlns:a16="http://schemas.microsoft.com/office/drawing/2014/main" id="{41FB8C58-D1A5-0E81-A7EF-8831FC9D5872}"/>
              </a:ext>
            </a:extLst>
          </p:cNvPr>
          <p:cNvGrpSpPr/>
          <p:nvPr/>
        </p:nvGrpSpPr>
        <p:grpSpPr>
          <a:xfrm>
            <a:off x="292676" y="890277"/>
            <a:ext cx="6001844" cy="5778915"/>
            <a:chOff x="292676" y="890277"/>
            <a:chExt cx="6001844" cy="5778915"/>
          </a:xfrm>
        </p:grpSpPr>
        <p:grpSp>
          <p:nvGrpSpPr>
            <p:cNvPr id="25" name="组合 24">
              <a:extLst>
                <a:ext uri="{FF2B5EF4-FFF2-40B4-BE49-F238E27FC236}">
                  <a16:creationId xmlns:a16="http://schemas.microsoft.com/office/drawing/2014/main" id="{77A5FE83-AD13-31BF-CE67-226FB005C8F6}"/>
                </a:ext>
              </a:extLst>
            </p:cNvPr>
            <p:cNvGrpSpPr/>
            <p:nvPr/>
          </p:nvGrpSpPr>
          <p:grpSpPr>
            <a:xfrm>
              <a:off x="652518" y="1673647"/>
              <a:ext cx="5274310" cy="4995545"/>
              <a:chOff x="0" y="0"/>
              <a:chExt cx="5274310" cy="4995545"/>
            </a:xfrm>
          </p:grpSpPr>
          <p:pic>
            <p:nvPicPr>
              <p:cNvPr id="26" name="图片 25">
                <a:extLst>
                  <a:ext uri="{FF2B5EF4-FFF2-40B4-BE49-F238E27FC236}">
                    <a16:creationId xmlns:a16="http://schemas.microsoft.com/office/drawing/2014/main" id="{28E10448-898D-A97D-9987-CE590438E08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5273040" cy="3688080"/>
              </a:xfrm>
              <a:prstGeom prst="rect">
                <a:avLst/>
              </a:prstGeom>
              <a:noFill/>
              <a:ln>
                <a:noFill/>
              </a:ln>
            </p:spPr>
          </p:pic>
          <p:pic>
            <p:nvPicPr>
              <p:cNvPr id="27" name="图片 26">
                <a:extLst>
                  <a:ext uri="{FF2B5EF4-FFF2-40B4-BE49-F238E27FC236}">
                    <a16:creationId xmlns:a16="http://schemas.microsoft.com/office/drawing/2014/main" id="{B888E092-6E03-2978-9475-6DB52B6C7F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787140"/>
                <a:ext cx="5274310" cy="1208405"/>
              </a:xfrm>
              <a:prstGeom prst="rect">
                <a:avLst/>
              </a:prstGeom>
            </p:spPr>
          </p:pic>
        </p:grpSp>
        <p:sp>
          <p:nvSpPr>
            <p:cNvPr id="28" name="矩形 27">
              <a:extLst>
                <a:ext uri="{FF2B5EF4-FFF2-40B4-BE49-F238E27FC236}">
                  <a16:creationId xmlns:a16="http://schemas.microsoft.com/office/drawing/2014/main" id="{2A5C1F1D-31DB-96F4-9D76-FDD1BFA338B6}"/>
                </a:ext>
              </a:extLst>
            </p:cNvPr>
            <p:cNvSpPr/>
            <p:nvPr/>
          </p:nvSpPr>
          <p:spPr>
            <a:xfrm>
              <a:off x="292676" y="890277"/>
              <a:ext cx="6001844" cy="646331"/>
            </a:xfrm>
            <a:prstGeom prst="rect">
              <a:avLst/>
            </a:prstGeom>
          </p:spPr>
          <p:txBody>
            <a:bodyPr wrap="square">
              <a:spAutoFit/>
            </a:bodyPr>
            <a:lstStyle/>
            <a:p>
              <a:r>
                <a:rPr lang="en-US" altLang="zh-CN" b="1" dirty="0">
                  <a:latin typeface="Consolas" panose="020B0609020204030204" pitchFamily="49" charset="0"/>
                </a:rPr>
                <a:t>Controller</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Control the state transition:</a:t>
              </a:r>
              <a:endParaRPr lang="zh-CN" altLang="en-US" dirty="0"/>
            </a:p>
          </p:txBody>
        </p:sp>
      </p:grpSp>
    </p:spTree>
    <p:extLst>
      <p:ext uri="{BB962C8B-B14F-4D97-AF65-F5344CB8AC3E}">
        <p14:creationId xmlns:p14="http://schemas.microsoft.com/office/powerpoint/2010/main" val="18561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542242-DF63-48B5-839D-95834E6B97CE}"/>
              </a:ext>
            </a:extLst>
          </p:cNvPr>
          <p:cNvSpPr>
            <a:spLocks noGrp="1"/>
          </p:cNvSpPr>
          <p:nvPr>
            <p:ph type="sldNum" idx="12"/>
          </p:nvPr>
        </p:nvSpPr>
        <p:spPr>
          <a:xfrm>
            <a:off x="8610600" y="6356350"/>
            <a:ext cx="2743200" cy="365125"/>
          </a:xfrm>
          <a:prstGeom prst="rect">
            <a:avLst/>
          </a:prstGeom>
        </p:spPr>
        <p:txBody>
          <a:bodyPr vert="horz" lIns="91440" tIns="45720" rIns="91440" bIns="45720" anchor="ctr"/>
          <a:lstStyle>
            <a:defPPr>
              <a:defRPr lang="zh-CN"/>
            </a:defPPr>
            <a:lvl1pPr marL="0" lv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2F03FF-D8ED-4EA2-A1AB-5AA3ADADCFE7}" type="slidenum">
              <a:rPr lang="zh-CN" altLang="en-US" smtClean="0"/>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1A085E0D-B122-491F-A263-1A1FFFD7FB4A}"/>
              </a:ext>
            </a:extLst>
          </p:cNvPr>
          <p:cNvSpPr/>
          <p:nvPr/>
        </p:nvSpPr>
        <p:spPr>
          <a:xfrm>
            <a:off x="288751" y="190891"/>
            <a:ext cx="3482043" cy="584775"/>
          </a:xfrm>
          <a:prstGeom prst="rect">
            <a:avLst/>
          </a:prstGeom>
        </p:spPr>
        <p:txBody>
          <a:bodyPr wrap="none">
            <a:spAutoFit/>
          </a:bodyPr>
          <a:lstStyle/>
          <a:p>
            <a:pPr lvl="0">
              <a:defRPr/>
            </a:pPr>
            <a:r>
              <a:rPr lang="en-US" altLang="zh-CN" sz="3200" b="1" dirty="0">
                <a:solidFill>
                  <a:srgbClr val="000000"/>
                </a:solidFill>
                <a:latin typeface="Abadi"/>
              </a:rPr>
              <a:t>Switch Debouncing</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10" name="矩形 9">
            <a:extLst>
              <a:ext uri="{FF2B5EF4-FFF2-40B4-BE49-F238E27FC236}">
                <a16:creationId xmlns:a16="http://schemas.microsoft.com/office/drawing/2014/main" id="{8CCBD49E-2783-4821-AC69-937387BC1146}"/>
              </a:ext>
            </a:extLst>
          </p:cNvPr>
          <p:cNvSpPr/>
          <p:nvPr/>
        </p:nvSpPr>
        <p:spPr>
          <a:xfrm>
            <a:off x="545381" y="1198303"/>
            <a:ext cx="8492901" cy="2585323"/>
          </a:xfrm>
          <a:prstGeom prst="rect">
            <a:avLst/>
          </a:prstGeom>
        </p:spPr>
        <p:txBody>
          <a:bodyPr wrap="square">
            <a:spAutoFit/>
          </a:bodyPr>
          <a:lstStyle/>
          <a:p>
            <a:r>
              <a:rPr lang="en-US" altLang="zh-CN" b="1" dirty="0">
                <a:latin typeface="Consolas" panose="020B0609020204030204" pitchFamily="49" charset="0"/>
              </a:rPr>
              <a:t>Reasons for the need for </a:t>
            </a:r>
            <a:r>
              <a:rPr lang="en-US" altLang="zh-CN" b="1" dirty="0" err="1">
                <a:latin typeface="Consolas" panose="020B0609020204030204" pitchFamily="49" charset="0"/>
              </a:rPr>
              <a:t>debouncer</a:t>
            </a:r>
            <a:r>
              <a:rPr lang="en-US" altLang="zh-CN" b="1" dirty="0">
                <a:latin typeface="Consolas" panose="020B0609020204030204" pitchFamily="49" charset="0"/>
              </a:rPr>
              <a:t>:</a:t>
            </a:r>
          </a:p>
          <a:p>
            <a:r>
              <a:rPr lang="en-US" altLang="zh-CN" dirty="0"/>
              <a:t>In reality, when using keys and other modules to simulate the process of coin insertion, due to the jitter of the keys, we cannot generate a perfect square wave, and there will be burrs. Without key de-jitter, there will be multiple coin insertion at one key</a:t>
            </a:r>
          </a:p>
          <a:p>
            <a:r>
              <a:rPr lang="en-US" altLang="zh-CN" b="1" dirty="0">
                <a:latin typeface="Consolas" panose="020B0609020204030204" pitchFamily="49" charset="0"/>
              </a:rPr>
              <a:t>One possible way to do this</a:t>
            </a:r>
            <a:r>
              <a:rPr lang="zh-CN" altLang="en-US" b="1" dirty="0">
                <a:latin typeface="Consolas" panose="020B0609020204030204" pitchFamily="49" charset="0"/>
              </a:rPr>
              <a:t>：</a:t>
            </a:r>
            <a:endParaRPr lang="en-US" altLang="zh-CN" b="1" dirty="0">
              <a:latin typeface="Consolas" panose="020B0609020204030204" pitchFamily="49" charset="0"/>
            </a:endParaRPr>
          </a:p>
          <a:p>
            <a:r>
              <a:rPr lang="en-US" altLang="zh-CN" dirty="0"/>
              <a:t>The FSM is used to start counting after the signal change is detected for the first time, and the square wave is output after the key input is stable for a certain time</a:t>
            </a:r>
            <a:endParaRPr lang="zh-CN" altLang="en-US" dirty="0"/>
          </a:p>
        </p:txBody>
      </p:sp>
      <p:grpSp>
        <p:nvGrpSpPr>
          <p:cNvPr id="4" name="组合 3">
            <a:extLst>
              <a:ext uri="{FF2B5EF4-FFF2-40B4-BE49-F238E27FC236}">
                <a16:creationId xmlns:a16="http://schemas.microsoft.com/office/drawing/2014/main" id="{BF3C2475-0347-1286-7E5A-E2EEC073D738}"/>
              </a:ext>
            </a:extLst>
          </p:cNvPr>
          <p:cNvGrpSpPr/>
          <p:nvPr/>
        </p:nvGrpSpPr>
        <p:grpSpPr>
          <a:xfrm>
            <a:off x="196310" y="3815786"/>
            <a:ext cx="5337032" cy="2671369"/>
            <a:chOff x="196310" y="3815786"/>
            <a:chExt cx="5337032" cy="2671369"/>
          </a:xfrm>
        </p:grpSpPr>
        <p:pic>
          <p:nvPicPr>
            <p:cNvPr id="12" name="图片 11">
              <a:extLst>
                <a:ext uri="{FF2B5EF4-FFF2-40B4-BE49-F238E27FC236}">
                  <a16:creationId xmlns:a16="http://schemas.microsoft.com/office/drawing/2014/main" id="{81C7D33B-AD6C-4039-BDB5-7C1DC670AA96}"/>
                </a:ext>
              </a:extLst>
            </p:cNvPr>
            <p:cNvPicPr>
              <a:picLocks noChangeAspect="1"/>
            </p:cNvPicPr>
            <p:nvPr/>
          </p:nvPicPr>
          <p:blipFill>
            <a:blip r:embed="rId2"/>
            <a:stretch>
              <a:fillRect/>
            </a:stretch>
          </p:blipFill>
          <p:spPr>
            <a:xfrm>
              <a:off x="196310" y="3815786"/>
              <a:ext cx="5337032" cy="2400300"/>
            </a:xfrm>
            <a:prstGeom prst="rect">
              <a:avLst/>
            </a:prstGeom>
          </p:spPr>
        </p:pic>
        <p:sp>
          <p:nvSpPr>
            <p:cNvPr id="13" name="矩形 12">
              <a:extLst>
                <a:ext uri="{FF2B5EF4-FFF2-40B4-BE49-F238E27FC236}">
                  <a16:creationId xmlns:a16="http://schemas.microsoft.com/office/drawing/2014/main" id="{932858DE-62F2-46F0-A958-7EA4A5324FFF}"/>
                </a:ext>
              </a:extLst>
            </p:cNvPr>
            <p:cNvSpPr/>
            <p:nvPr/>
          </p:nvSpPr>
          <p:spPr>
            <a:xfrm>
              <a:off x="1906872" y="6225545"/>
              <a:ext cx="2492990" cy="261610"/>
            </a:xfrm>
            <a:prstGeom prst="rect">
              <a:avLst/>
            </a:prstGeom>
          </p:spPr>
          <p:txBody>
            <a:bodyPr wrap="none">
              <a:spAutoFit/>
            </a:bodyPr>
            <a:lstStyle/>
            <a:p>
              <a:r>
                <a:rPr lang="en-US" altLang="zh-CN" sz="1100" b="1" dirty="0">
                  <a:latin typeface="Consolas" panose="020B0609020204030204" pitchFamily="49" charset="0"/>
                </a:rPr>
                <a:t>Fig2: pulse wave in real life </a:t>
              </a:r>
              <a:endParaRPr lang="zh-CN" altLang="en-US" sz="1100" dirty="0"/>
            </a:p>
          </p:txBody>
        </p:sp>
      </p:grpSp>
      <p:grpSp>
        <p:nvGrpSpPr>
          <p:cNvPr id="5" name="组合 4">
            <a:extLst>
              <a:ext uri="{FF2B5EF4-FFF2-40B4-BE49-F238E27FC236}">
                <a16:creationId xmlns:a16="http://schemas.microsoft.com/office/drawing/2014/main" id="{4BAB2628-E578-E513-4913-F943A0F7C063}"/>
              </a:ext>
            </a:extLst>
          </p:cNvPr>
          <p:cNvGrpSpPr/>
          <p:nvPr/>
        </p:nvGrpSpPr>
        <p:grpSpPr>
          <a:xfrm>
            <a:off x="5544691" y="4014885"/>
            <a:ext cx="5649058" cy="2458996"/>
            <a:chOff x="5544691" y="4014885"/>
            <a:chExt cx="5649058" cy="2458996"/>
          </a:xfrm>
        </p:grpSpPr>
        <p:grpSp>
          <p:nvGrpSpPr>
            <p:cNvPr id="18" name="组合 17">
              <a:extLst>
                <a:ext uri="{FF2B5EF4-FFF2-40B4-BE49-F238E27FC236}">
                  <a16:creationId xmlns:a16="http://schemas.microsoft.com/office/drawing/2014/main" id="{21975D65-D52B-4CCE-A805-4C37A9619E26}"/>
                </a:ext>
              </a:extLst>
            </p:cNvPr>
            <p:cNvGrpSpPr/>
            <p:nvPr/>
          </p:nvGrpSpPr>
          <p:grpSpPr>
            <a:xfrm>
              <a:off x="5544691" y="4014885"/>
              <a:ext cx="5649058" cy="1892945"/>
              <a:chOff x="6449157" y="3650412"/>
              <a:chExt cx="5649058" cy="1892945"/>
            </a:xfrm>
          </p:grpSpPr>
          <p:pic>
            <p:nvPicPr>
              <p:cNvPr id="16" name="图片 15">
                <a:extLst>
                  <a:ext uri="{FF2B5EF4-FFF2-40B4-BE49-F238E27FC236}">
                    <a16:creationId xmlns:a16="http://schemas.microsoft.com/office/drawing/2014/main" id="{C9C6D745-8D64-4BEC-9746-CC299E559EBF}"/>
                  </a:ext>
                </a:extLst>
              </p:cNvPr>
              <p:cNvPicPr>
                <a:picLocks noChangeAspect="1"/>
              </p:cNvPicPr>
              <p:nvPr/>
            </p:nvPicPr>
            <p:blipFill rotWithShape="1">
              <a:blip r:embed="rId3"/>
              <a:srcRect r="83450"/>
              <a:stretch/>
            </p:blipFill>
            <p:spPr>
              <a:xfrm>
                <a:off x="6449157" y="3650412"/>
                <a:ext cx="2017835" cy="1892945"/>
              </a:xfrm>
              <a:prstGeom prst="rect">
                <a:avLst/>
              </a:prstGeom>
            </p:spPr>
          </p:pic>
          <p:pic>
            <p:nvPicPr>
              <p:cNvPr id="17" name="图片 16">
                <a:extLst>
                  <a:ext uri="{FF2B5EF4-FFF2-40B4-BE49-F238E27FC236}">
                    <a16:creationId xmlns:a16="http://schemas.microsoft.com/office/drawing/2014/main" id="{3C81506C-DCA0-497E-B90B-A9403D5BCB7F}"/>
                  </a:ext>
                </a:extLst>
              </p:cNvPr>
              <p:cNvPicPr>
                <a:picLocks noChangeAspect="1"/>
              </p:cNvPicPr>
              <p:nvPr/>
            </p:nvPicPr>
            <p:blipFill rotWithShape="1">
              <a:blip r:embed="rId3"/>
              <a:srcRect l="16455"/>
              <a:stretch/>
            </p:blipFill>
            <p:spPr>
              <a:xfrm>
                <a:off x="8466992" y="3650412"/>
                <a:ext cx="3631223" cy="1892945"/>
              </a:xfrm>
              <a:prstGeom prst="rect">
                <a:avLst/>
              </a:prstGeom>
            </p:spPr>
          </p:pic>
        </p:grpSp>
        <p:sp>
          <p:nvSpPr>
            <p:cNvPr id="19" name="矩形 18">
              <a:extLst>
                <a:ext uri="{FF2B5EF4-FFF2-40B4-BE49-F238E27FC236}">
                  <a16:creationId xmlns:a16="http://schemas.microsoft.com/office/drawing/2014/main" id="{C9682B1A-9AA5-4939-A5F8-E119B98F2D45}"/>
                </a:ext>
              </a:extLst>
            </p:cNvPr>
            <p:cNvSpPr/>
            <p:nvPr/>
          </p:nvSpPr>
          <p:spPr>
            <a:xfrm>
              <a:off x="7545918" y="6212271"/>
              <a:ext cx="2262158" cy="261610"/>
            </a:xfrm>
            <a:prstGeom prst="rect">
              <a:avLst/>
            </a:prstGeom>
          </p:spPr>
          <p:txBody>
            <a:bodyPr wrap="none">
              <a:spAutoFit/>
            </a:bodyPr>
            <a:lstStyle/>
            <a:p>
              <a:r>
                <a:rPr lang="en-US" altLang="zh-CN" sz="1100" b="1" dirty="0">
                  <a:latin typeface="Consolas" panose="020B0609020204030204" pitchFamily="49" charset="0"/>
                </a:rPr>
                <a:t>Fig3: bouncing wave in </a:t>
              </a:r>
              <a:r>
                <a:rPr lang="en-US" altLang="zh-CN" sz="1100" b="1" dirty="0" err="1">
                  <a:latin typeface="Consolas" panose="020B0609020204030204" pitchFamily="49" charset="0"/>
                </a:rPr>
                <a:t>fpga</a:t>
              </a:r>
              <a:endParaRPr lang="zh-CN" altLang="en-US" sz="1100" dirty="0"/>
            </a:p>
          </p:txBody>
        </p:sp>
      </p:grpSp>
      <p:grpSp>
        <p:nvGrpSpPr>
          <p:cNvPr id="6" name="组合 5">
            <a:extLst>
              <a:ext uri="{FF2B5EF4-FFF2-40B4-BE49-F238E27FC236}">
                <a16:creationId xmlns:a16="http://schemas.microsoft.com/office/drawing/2014/main" id="{F84FED1F-44AB-6A75-F587-6263216BEE38}"/>
              </a:ext>
            </a:extLst>
          </p:cNvPr>
          <p:cNvGrpSpPr/>
          <p:nvPr/>
        </p:nvGrpSpPr>
        <p:grpSpPr>
          <a:xfrm>
            <a:off x="9331099" y="1847749"/>
            <a:ext cx="1877437" cy="1515092"/>
            <a:chOff x="9331099" y="1847749"/>
            <a:chExt cx="1877437" cy="1515092"/>
          </a:xfrm>
        </p:grpSpPr>
        <p:pic>
          <p:nvPicPr>
            <p:cNvPr id="3074" name="Picture 2" descr="https://guyueju.oss-cn-beijing.aliyuncs.com/Uploads/Editor/202309/20230912_91202.png">
              <a:extLst>
                <a:ext uri="{FF2B5EF4-FFF2-40B4-BE49-F238E27FC236}">
                  <a16:creationId xmlns:a16="http://schemas.microsoft.com/office/drawing/2014/main" id="{EC89872B-7CF8-4E6D-90AF-FEC5158883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3611" b="11664"/>
            <a:stretch/>
          </p:blipFill>
          <p:spPr bwMode="auto">
            <a:xfrm>
              <a:off x="9403444" y="1847749"/>
              <a:ext cx="1721755" cy="120287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61436C69-43D0-45EC-B951-46429561BDD6}"/>
                </a:ext>
              </a:extLst>
            </p:cNvPr>
            <p:cNvSpPr/>
            <p:nvPr/>
          </p:nvSpPr>
          <p:spPr>
            <a:xfrm>
              <a:off x="9331099" y="3101231"/>
              <a:ext cx="1877437" cy="261610"/>
            </a:xfrm>
            <a:prstGeom prst="rect">
              <a:avLst/>
            </a:prstGeom>
          </p:spPr>
          <p:txBody>
            <a:bodyPr wrap="none">
              <a:spAutoFit/>
            </a:bodyPr>
            <a:lstStyle/>
            <a:p>
              <a:r>
                <a:rPr lang="en-US" altLang="zh-CN" sz="1100" b="1" dirty="0">
                  <a:latin typeface="Consolas" panose="020B0609020204030204" pitchFamily="49" charset="0"/>
                </a:rPr>
                <a:t>Fig1: button</a:t>
              </a:r>
              <a:r>
                <a:rPr lang="zh-CN" altLang="en-US" sz="1100" b="1" dirty="0">
                  <a:latin typeface="Consolas" panose="020B0609020204030204" pitchFamily="49" charset="0"/>
                </a:rPr>
                <a:t> </a:t>
              </a:r>
              <a:r>
                <a:rPr lang="en-US" altLang="zh-CN" sz="1100" b="1" dirty="0">
                  <a:latin typeface="Consolas" panose="020B0609020204030204" pitchFamily="49" charset="0"/>
                </a:rPr>
                <a:t>structure</a:t>
              </a:r>
              <a:endParaRPr lang="zh-CN" altLang="en-US" sz="1100" dirty="0"/>
            </a:p>
          </p:txBody>
        </p:sp>
      </p:grpSp>
    </p:spTree>
    <p:extLst>
      <p:ext uri="{BB962C8B-B14F-4D97-AF65-F5344CB8AC3E}">
        <p14:creationId xmlns:p14="http://schemas.microsoft.com/office/powerpoint/2010/main" val="294113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58CDBEC-F39C-8C27-CE51-007FED9B5AA1}"/>
              </a:ext>
            </a:extLst>
          </p:cNvPr>
          <p:cNvSpPr/>
          <p:nvPr/>
        </p:nvSpPr>
        <p:spPr>
          <a:xfrm>
            <a:off x="288751" y="190891"/>
            <a:ext cx="4557658" cy="584775"/>
          </a:xfrm>
          <a:prstGeom prst="rect">
            <a:avLst/>
          </a:prstGeom>
        </p:spPr>
        <p:txBody>
          <a:bodyPr wrap="none">
            <a:spAutoFit/>
          </a:bodyPr>
          <a:lstStyle/>
          <a:p>
            <a:pPr lvl="0">
              <a:defRPr/>
            </a:pPr>
            <a:r>
              <a:rPr lang="en-US" altLang="zh-CN" sz="3200" b="1" dirty="0">
                <a:solidFill>
                  <a:srgbClr val="000000"/>
                </a:solidFill>
                <a:latin typeface="Abadi"/>
              </a:rPr>
              <a:t>Human design - Evaluate:</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pic>
        <p:nvPicPr>
          <p:cNvPr id="4" name="图片 3">
            <a:extLst>
              <a:ext uri="{FF2B5EF4-FFF2-40B4-BE49-F238E27FC236}">
                <a16:creationId xmlns:a16="http://schemas.microsoft.com/office/drawing/2014/main" id="{8A630843-68FB-22AB-31F8-77B5C3B2F0A1}"/>
              </a:ext>
            </a:extLst>
          </p:cNvPr>
          <p:cNvPicPr>
            <a:picLocks noChangeAspect="1"/>
          </p:cNvPicPr>
          <p:nvPr/>
        </p:nvPicPr>
        <p:blipFill rotWithShape="1">
          <a:blip r:embed="rId2"/>
          <a:srcRect t="-2459" r="91348" b="-1952"/>
          <a:stretch/>
        </p:blipFill>
        <p:spPr>
          <a:xfrm>
            <a:off x="1269199" y="1584251"/>
            <a:ext cx="1664497" cy="3136605"/>
          </a:xfrm>
          <a:prstGeom prst="rect">
            <a:avLst/>
          </a:prstGeom>
        </p:spPr>
      </p:pic>
      <p:grpSp>
        <p:nvGrpSpPr>
          <p:cNvPr id="10" name="组合 9">
            <a:extLst>
              <a:ext uri="{FF2B5EF4-FFF2-40B4-BE49-F238E27FC236}">
                <a16:creationId xmlns:a16="http://schemas.microsoft.com/office/drawing/2014/main" id="{99E8A5A4-7373-199E-0620-09CCB6EAAF1D}"/>
              </a:ext>
            </a:extLst>
          </p:cNvPr>
          <p:cNvGrpSpPr/>
          <p:nvPr/>
        </p:nvGrpSpPr>
        <p:grpSpPr>
          <a:xfrm>
            <a:off x="2937436" y="1584251"/>
            <a:ext cx="8949763" cy="3059626"/>
            <a:chOff x="2651050" y="1584251"/>
            <a:chExt cx="9236149" cy="2958242"/>
          </a:xfrm>
        </p:grpSpPr>
        <p:pic>
          <p:nvPicPr>
            <p:cNvPr id="5" name="图片 4">
              <a:extLst>
                <a:ext uri="{FF2B5EF4-FFF2-40B4-BE49-F238E27FC236}">
                  <a16:creationId xmlns:a16="http://schemas.microsoft.com/office/drawing/2014/main" id="{05DE5CD7-0B76-1AF3-2117-62CCD1B1D1C5}"/>
                </a:ext>
              </a:extLst>
            </p:cNvPr>
            <p:cNvPicPr>
              <a:picLocks noChangeAspect="1"/>
            </p:cNvPicPr>
            <p:nvPr/>
          </p:nvPicPr>
          <p:blipFill rotWithShape="1">
            <a:blip r:embed="rId2"/>
            <a:srcRect l="8671" t="-2459" r="77935" b="611"/>
            <a:stretch/>
          </p:blipFill>
          <p:spPr>
            <a:xfrm>
              <a:off x="2651050" y="1584251"/>
              <a:ext cx="2491563" cy="2958242"/>
            </a:xfrm>
            <a:prstGeom prst="rect">
              <a:avLst/>
            </a:prstGeom>
          </p:spPr>
        </p:pic>
        <p:sp>
          <p:nvSpPr>
            <p:cNvPr id="9" name="矩形 8">
              <a:extLst>
                <a:ext uri="{FF2B5EF4-FFF2-40B4-BE49-F238E27FC236}">
                  <a16:creationId xmlns:a16="http://schemas.microsoft.com/office/drawing/2014/main" id="{8ED4E418-2217-E089-D418-FEB270000A63}"/>
                </a:ext>
              </a:extLst>
            </p:cNvPr>
            <p:cNvSpPr/>
            <p:nvPr/>
          </p:nvSpPr>
          <p:spPr>
            <a:xfrm>
              <a:off x="5447754" y="1806436"/>
              <a:ext cx="6439445" cy="2031325"/>
            </a:xfrm>
            <a:prstGeom prst="rect">
              <a:avLst/>
            </a:prstGeom>
          </p:spPr>
          <p:txBody>
            <a:bodyPr wrap="square">
              <a:spAutoFit/>
            </a:bodyPr>
            <a:lstStyle/>
            <a:p>
              <a:r>
                <a:rPr lang="en-US" altLang="zh-CN" b="1" dirty="0">
                  <a:latin typeface="Consolas" panose="020B0609020204030204" pitchFamily="49" charset="0"/>
                </a:rPr>
                <a:t>Test 1</a:t>
              </a:r>
              <a:r>
                <a:rPr lang="zh-CN" altLang="en-US" b="1" dirty="0">
                  <a:latin typeface="Consolas" panose="020B0609020204030204" pitchFamily="49" charset="0"/>
                </a:rPr>
                <a:t>：</a:t>
              </a:r>
              <a:r>
                <a:rPr lang="en-US" altLang="zh-CN" b="1" dirty="0">
                  <a:latin typeface="Consolas" panose="020B0609020204030204" pitchFamily="49" charset="0"/>
                </a:rPr>
                <a:t>Default price 125 </a:t>
              </a:r>
            </a:p>
            <a:p>
              <a:r>
                <a:rPr lang="en-US" altLang="zh-CN" b="1" dirty="0">
                  <a:latin typeface="Consolas" panose="020B0609020204030204" pitchFamily="49" charset="0"/>
                </a:rPr>
                <a:t>Input:</a:t>
              </a:r>
            </a:p>
            <a:p>
              <a:pPr marL="285750" indent="-285750">
                <a:buFont typeface="Arial" panose="020B0604020202020204" pitchFamily="34" charset="0"/>
                <a:buChar char="•"/>
              </a:pPr>
              <a:r>
                <a:rPr lang="en-US" altLang="zh-CN" dirty="0" err="1"/>
                <a:t>Coin_in</a:t>
              </a:r>
              <a:r>
                <a:rPr lang="en-US" altLang="zh-CN" dirty="0"/>
                <a:t>=150</a:t>
              </a:r>
            </a:p>
            <a:p>
              <a:pPr marL="285750" indent="-285750">
                <a:buFont typeface="Arial" panose="020B0604020202020204" pitchFamily="34" charset="0"/>
                <a:buChar char="•"/>
              </a:pPr>
              <a:r>
                <a:rPr lang="en-US" altLang="zh-CN" dirty="0"/>
                <a:t>Price=125</a:t>
              </a:r>
            </a:p>
            <a:p>
              <a:r>
                <a:rPr lang="en-US" altLang="zh-CN" b="1" dirty="0">
                  <a:latin typeface="Consolas" panose="020B0609020204030204" pitchFamily="49" charset="0"/>
                </a:rPr>
                <a:t>Output:</a:t>
              </a:r>
            </a:p>
            <a:p>
              <a:pPr marL="285750" indent="-285750">
                <a:buFont typeface="Arial" panose="020B0604020202020204" pitchFamily="34" charset="0"/>
                <a:buChar char="•"/>
              </a:pPr>
              <a:r>
                <a:rPr lang="en-US" altLang="zh-CN" dirty="0"/>
                <a:t>deliver=1</a:t>
              </a:r>
            </a:p>
            <a:p>
              <a:pPr marL="285750" indent="-285750">
                <a:buFont typeface="Arial" panose="020B0604020202020204" pitchFamily="34" charset="0"/>
                <a:buChar char="•"/>
              </a:pPr>
              <a:r>
                <a:rPr lang="en-US" altLang="zh-CN" dirty="0"/>
                <a:t>Money=150-125=5*5</a:t>
              </a:r>
            </a:p>
          </p:txBody>
        </p:sp>
      </p:grpSp>
      <p:grpSp>
        <p:nvGrpSpPr>
          <p:cNvPr id="11" name="组合 10">
            <a:extLst>
              <a:ext uri="{FF2B5EF4-FFF2-40B4-BE49-F238E27FC236}">
                <a16:creationId xmlns:a16="http://schemas.microsoft.com/office/drawing/2014/main" id="{2BDECDF8-C301-DDB2-EDF1-8C277D9BDE1D}"/>
              </a:ext>
            </a:extLst>
          </p:cNvPr>
          <p:cNvGrpSpPr/>
          <p:nvPr/>
        </p:nvGrpSpPr>
        <p:grpSpPr>
          <a:xfrm>
            <a:off x="2939843" y="1773864"/>
            <a:ext cx="9024988" cy="2902003"/>
            <a:chOff x="2651050" y="1584251"/>
            <a:chExt cx="9313781" cy="2805842"/>
          </a:xfrm>
        </p:grpSpPr>
        <p:pic>
          <p:nvPicPr>
            <p:cNvPr id="12" name="图片 11">
              <a:extLst>
                <a:ext uri="{FF2B5EF4-FFF2-40B4-BE49-F238E27FC236}">
                  <a16:creationId xmlns:a16="http://schemas.microsoft.com/office/drawing/2014/main" id="{6AD09ABB-2FE3-7B7E-1CE9-CC1DC725A78D}"/>
                </a:ext>
              </a:extLst>
            </p:cNvPr>
            <p:cNvPicPr>
              <a:picLocks noChangeAspect="1"/>
            </p:cNvPicPr>
            <p:nvPr/>
          </p:nvPicPr>
          <p:blipFill rotWithShape="1">
            <a:blip r:embed="rId2"/>
            <a:srcRect l="21893" t="1700" r="62655" b="1700"/>
            <a:stretch/>
          </p:blipFill>
          <p:spPr>
            <a:xfrm>
              <a:off x="2651050" y="1584251"/>
              <a:ext cx="2874336" cy="2805842"/>
            </a:xfrm>
            <a:prstGeom prst="rect">
              <a:avLst/>
            </a:prstGeom>
          </p:spPr>
        </p:pic>
        <p:sp>
          <p:nvSpPr>
            <p:cNvPr id="13" name="矩形 12">
              <a:extLst>
                <a:ext uri="{FF2B5EF4-FFF2-40B4-BE49-F238E27FC236}">
                  <a16:creationId xmlns:a16="http://schemas.microsoft.com/office/drawing/2014/main" id="{191BED21-8F98-52DD-CA75-274194A32C31}"/>
                </a:ext>
              </a:extLst>
            </p:cNvPr>
            <p:cNvSpPr/>
            <p:nvPr/>
          </p:nvSpPr>
          <p:spPr>
            <a:xfrm>
              <a:off x="5525386" y="2006951"/>
              <a:ext cx="6439445" cy="2031325"/>
            </a:xfrm>
            <a:prstGeom prst="rect">
              <a:avLst/>
            </a:prstGeom>
          </p:spPr>
          <p:txBody>
            <a:bodyPr wrap="square">
              <a:spAutoFit/>
            </a:bodyPr>
            <a:lstStyle/>
            <a:p>
              <a:r>
                <a:rPr lang="en-US" altLang="zh-CN" b="1" dirty="0">
                  <a:latin typeface="Consolas" panose="020B0609020204030204" pitchFamily="49" charset="0"/>
                </a:rPr>
                <a:t>Test 2</a:t>
              </a:r>
              <a:r>
                <a:rPr lang="zh-CN" altLang="en-US" b="1" dirty="0">
                  <a:latin typeface="Consolas" panose="020B0609020204030204" pitchFamily="49" charset="0"/>
                </a:rPr>
                <a:t>：</a:t>
              </a:r>
              <a:r>
                <a:rPr lang="en-US" altLang="zh-CN" b="1" dirty="0">
                  <a:latin typeface="Consolas" panose="020B0609020204030204" pitchFamily="49" charset="0"/>
                </a:rPr>
                <a:t>Default price 125</a:t>
              </a:r>
            </a:p>
            <a:p>
              <a:r>
                <a:rPr lang="en-US" altLang="zh-CN" b="1" dirty="0">
                  <a:latin typeface="Consolas" panose="020B0609020204030204" pitchFamily="49" charset="0"/>
                </a:rPr>
                <a:t>Input:</a:t>
              </a:r>
            </a:p>
            <a:p>
              <a:pPr marL="285750" indent="-285750">
                <a:buFont typeface="Arial" panose="020B0604020202020204" pitchFamily="34" charset="0"/>
                <a:buChar char="•"/>
              </a:pPr>
              <a:r>
                <a:rPr lang="en-US" altLang="zh-CN" dirty="0" err="1"/>
                <a:t>Coin_in</a:t>
              </a:r>
              <a:r>
                <a:rPr lang="en-US" altLang="zh-CN" dirty="0"/>
                <a:t>=125</a:t>
              </a:r>
            </a:p>
            <a:p>
              <a:pPr marL="285750" indent="-285750">
                <a:buFont typeface="Arial" panose="020B0604020202020204" pitchFamily="34" charset="0"/>
                <a:buChar char="•"/>
              </a:pPr>
              <a:r>
                <a:rPr lang="en-US" altLang="zh-CN" dirty="0"/>
                <a:t>Price=125</a:t>
              </a:r>
            </a:p>
            <a:p>
              <a:r>
                <a:rPr lang="en-US" altLang="zh-CN" b="1" dirty="0">
                  <a:latin typeface="Consolas" panose="020B0609020204030204" pitchFamily="49" charset="0"/>
                </a:rPr>
                <a:t>Output:</a:t>
              </a:r>
            </a:p>
            <a:p>
              <a:pPr marL="285750" indent="-285750">
                <a:buFont typeface="Arial" panose="020B0604020202020204" pitchFamily="34" charset="0"/>
                <a:buChar char="•"/>
              </a:pPr>
              <a:r>
                <a:rPr lang="en-US" altLang="zh-CN" dirty="0"/>
                <a:t>deliver=1</a:t>
              </a:r>
            </a:p>
            <a:p>
              <a:pPr marL="285750" indent="-285750">
                <a:buFont typeface="Arial" panose="020B0604020202020204" pitchFamily="34" charset="0"/>
                <a:buChar char="•"/>
              </a:pPr>
              <a:r>
                <a:rPr lang="en-US" altLang="zh-CN" dirty="0"/>
                <a:t>Money=125-125=0*5</a:t>
              </a:r>
            </a:p>
          </p:txBody>
        </p:sp>
      </p:grpSp>
      <p:grpSp>
        <p:nvGrpSpPr>
          <p:cNvPr id="14" name="组合 13">
            <a:extLst>
              <a:ext uri="{FF2B5EF4-FFF2-40B4-BE49-F238E27FC236}">
                <a16:creationId xmlns:a16="http://schemas.microsoft.com/office/drawing/2014/main" id="{C24763EC-25E1-7CE6-D056-921231810F3B}"/>
              </a:ext>
            </a:extLst>
          </p:cNvPr>
          <p:cNvGrpSpPr/>
          <p:nvPr/>
        </p:nvGrpSpPr>
        <p:grpSpPr>
          <a:xfrm>
            <a:off x="2953639" y="1764323"/>
            <a:ext cx="9456132" cy="2839727"/>
            <a:chOff x="2651050" y="1584251"/>
            <a:chExt cx="9758721" cy="2745629"/>
          </a:xfrm>
        </p:grpSpPr>
        <p:pic>
          <p:nvPicPr>
            <p:cNvPr id="15" name="图片 14">
              <a:extLst>
                <a:ext uri="{FF2B5EF4-FFF2-40B4-BE49-F238E27FC236}">
                  <a16:creationId xmlns:a16="http://schemas.microsoft.com/office/drawing/2014/main" id="{D31673D5-CA05-8DC3-D0BD-DB1C103C5C23}"/>
                </a:ext>
              </a:extLst>
            </p:cNvPr>
            <p:cNvPicPr>
              <a:picLocks noChangeAspect="1"/>
            </p:cNvPicPr>
            <p:nvPr/>
          </p:nvPicPr>
          <p:blipFill rotWithShape="1">
            <a:blip r:embed="rId2"/>
            <a:srcRect l="37249" t="3409" r="45349" b="2064"/>
            <a:stretch/>
          </p:blipFill>
          <p:spPr>
            <a:xfrm>
              <a:off x="2651050" y="1584251"/>
              <a:ext cx="3237136" cy="2745629"/>
            </a:xfrm>
            <a:prstGeom prst="rect">
              <a:avLst/>
            </a:prstGeom>
          </p:spPr>
        </p:pic>
        <p:sp>
          <p:nvSpPr>
            <p:cNvPr id="16" name="矩形 15">
              <a:extLst>
                <a:ext uri="{FF2B5EF4-FFF2-40B4-BE49-F238E27FC236}">
                  <a16:creationId xmlns:a16="http://schemas.microsoft.com/office/drawing/2014/main" id="{9E2D0D2B-82DD-EBA7-19AC-8DC603A8988A}"/>
                </a:ext>
              </a:extLst>
            </p:cNvPr>
            <p:cNvSpPr/>
            <p:nvPr/>
          </p:nvSpPr>
          <p:spPr>
            <a:xfrm>
              <a:off x="5970326" y="1752873"/>
              <a:ext cx="6439445" cy="2031325"/>
            </a:xfrm>
            <a:prstGeom prst="rect">
              <a:avLst/>
            </a:prstGeom>
          </p:spPr>
          <p:txBody>
            <a:bodyPr wrap="square">
              <a:spAutoFit/>
            </a:bodyPr>
            <a:lstStyle/>
            <a:p>
              <a:r>
                <a:rPr lang="en-US" altLang="zh-CN" b="1" dirty="0">
                  <a:latin typeface="Consolas" panose="020B0609020204030204" pitchFamily="49" charset="0"/>
                </a:rPr>
                <a:t>Test 3</a:t>
              </a:r>
              <a:r>
                <a:rPr lang="zh-CN" altLang="en-US" b="1" dirty="0">
                  <a:latin typeface="Consolas" panose="020B0609020204030204" pitchFamily="49" charset="0"/>
                </a:rPr>
                <a:t>：</a:t>
              </a:r>
              <a:r>
                <a:rPr lang="en-US" altLang="zh-CN" b="1" dirty="0">
                  <a:latin typeface="Consolas" panose="020B0609020204030204" pitchFamily="49" charset="0"/>
                </a:rPr>
                <a:t>Set price 165</a:t>
              </a:r>
            </a:p>
            <a:p>
              <a:r>
                <a:rPr lang="en-US" altLang="zh-CN" b="1" dirty="0">
                  <a:latin typeface="Consolas" panose="020B0609020204030204" pitchFamily="49" charset="0"/>
                </a:rPr>
                <a:t>Input:</a:t>
              </a:r>
            </a:p>
            <a:p>
              <a:pPr marL="285750" indent="-285750">
                <a:buFont typeface="Arial" panose="020B0604020202020204" pitchFamily="34" charset="0"/>
                <a:buChar char="•"/>
              </a:pPr>
              <a:r>
                <a:rPr lang="en-US" altLang="zh-CN" dirty="0" err="1"/>
                <a:t>Coin_in</a:t>
              </a:r>
              <a:r>
                <a:rPr lang="en-US" altLang="zh-CN" dirty="0"/>
                <a:t>=165</a:t>
              </a:r>
            </a:p>
            <a:p>
              <a:r>
                <a:rPr lang="en-US" altLang="zh-CN" b="1" dirty="0">
                  <a:latin typeface="Consolas" panose="020B0609020204030204" pitchFamily="49" charset="0"/>
                </a:rPr>
                <a:t>Output:</a:t>
              </a:r>
            </a:p>
            <a:p>
              <a:pPr marL="285750" indent="-285750">
                <a:buFont typeface="Arial" panose="020B0604020202020204" pitchFamily="34" charset="0"/>
                <a:buChar char="•"/>
              </a:pPr>
              <a:r>
                <a:rPr lang="en-US" altLang="zh-CN" dirty="0"/>
                <a:t>Price=165</a:t>
              </a:r>
            </a:p>
            <a:p>
              <a:pPr marL="285750" indent="-285750">
                <a:buFont typeface="Arial" panose="020B0604020202020204" pitchFamily="34" charset="0"/>
                <a:buChar char="•"/>
              </a:pPr>
              <a:r>
                <a:rPr lang="en-US" altLang="zh-CN" dirty="0"/>
                <a:t>deliver=0</a:t>
              </a:r>
            </a:p>
            <a:p>
              <a:pPr marL="285750" indent="-285750">
                <a:buFont typeface="Arial" panose="020B0604020202020204" pitchFamily="34" charset="0"/>
                <a:buChar char="•"/>
              </a:pPr>
              <a:r>
                <a:rPr lang="en-US" altLang="zh-CN" dirty="0"/>
                <a:t>Money=165=(2*16+1)*5</a:t>
              </a:r>
            </a:p>
          </p:txBody>
        </p:sp>
      </p:grpSp>
      <p:grpSp>
        <p:nvGrpSpPr>
          <p:cNvPr id="17" name="组合 16">
            <a:extLst>
              <a:ext uri="{FF2B5EF4-FFF2-40B4-BE49-F238E27FC236}">
                <a16:creationId xmlns:a16="http://schemas.microsoft.com/office/drawing/2014/main" id="{DE7A74C1-C736-35F3-444A-0E2A4980CF35}"/>
              </a:ext>
            </a:extLst>
          </p:cNvPr>
          <p:cNvGrpSpPr/>
          <p:nvPr/>
        </p:nvGrpSpPr>
        <p:grpSpPr>
          <a:xfrm>
            <a:off x="2953639" y="1750486"/>
            <a:ext cx="9456132" cy="2868347"/>
            <a:chOff x="2651050" y="1584251"/>
            <a:chExt cx="9758721" cy="2745629"/>
          </a:xfrm>
        </p:grpSpPr>
        <p:pic>
          <p:nvPicPr>
            <p:cNvPr id="18" name="图片 17">
              <a:extLst>
                <a:ext uri="{FF2B5EF4-FFF2-40B4-BE49-F238E27FC236}">
                  <a16:creationId xmlns:a16="http://schemas.microsoft.com/office/drawing/2014/main" id="{3BE0DEE1-69ED-34B2-F5FB-D3AE00FEE493}"/>
                </a:ext>
              </a:extLst>
            </p:cNvPr>
            <p:cNvPicPr>
              <a:picLocks noChangeAspect="1"/>
            </p:cNvPicPr>
            <p:nvPr/>
          </p:nvPicPr>
          <p:blipFill rotWithShape="1">
            <a:blip r:embed="rId2"/>
            <a:srcRect l="52758" t="5474" r="29840" b="-1"/>
            <a:stretch/>
          </p:blipFill>
          <p:spPr>
            <a:xfrm>
              <a:off x="2651050" y="1584251"/>
              <a:ext cx="3237136" cy="2745629"/>
            </a:xfrm>
            <a:prstGeom prst="rect">
              <a:avLst/>
            </a:prstGeom>
          </p:spPr>
        </p:pic>
        <p:sp>
          <p:nvSpPr>
            <p:cNvPr id="19" name="矩形 18">
              <a:extLst>
                <a:ext uri="{FF2B5EF4-FFF2-40B4-BE49-F238E27FC236}">
                  <a16:creationId xmlns:a16="http://schemas.microsoft.com/office/drawing/2014/main" id="{D1C10452-3E48-6EBB-40FD-9E84EF205CA5}"/>
                </a:ext>
              </a:extLst>
            </p:cNvPr>
            <p:cNvSpPr/>
            <p:nvPr/>
          </p:nvSpPr>
          <p:spPr>
            <a:xfrm>
              <a:off x="5970326" y="1752873"/>
              <a:ext cx="6439445" cy="1754326"/>
            </a:xfrm>
            <a:prstGeom prst="rect">
              <a:avLst/>
            </a:prstGeom>
          </p:spPr>
          <p:txBody>
            <a:bodyPr wrap="square">
              <a:spAutoFit/>
            </a:bodyPr>
            <a:lstStyle/>
            <a:p>
              <a:r>
                <a:rPr lang="en-US" altLang="zh-CN" b="1" dirty="0">
                  <a:latin typeface="Consolas" panose="020B0609020204030204" pitchFamily="49" charset="0"/>
                </a:rPr>
                <a:t>Test 4</a:t>
              </a:r>
              <a:r>
                <a:rPr lang="zh-CN" altLang="en-US" b="1" dirty="0">
                  <a:latin typeface="Consolas" panose="020B0609020204030204" pitchFamily="49" charset="0"/>
                </a:rPr>
                <a:t>：</a:t>
              </a:r>
              <a:r>
                <a:rPr lang="en-US" altLang="zh-CN" b="1" dirty="0">
                  <a:latin typeface="Consolas" panose="020B0609020204030204" pitchFamily="49" charset="0"/>
                </a:rPr>
                <a:t>Buy at price 165</a:t>
              </a:r>
            </a:p>
            <a:p>
              <a:r>
                <a:rPr lang="en-US" altLang="zh-CN" b="1" dirty="0">
                  <a:latin typeface="Consolas" panose="020B0609020204030204" pitchFamily="49" charset="0"/>
                </a:rPr>
                <a:t>Input:</a:t>
              </a:r>
            </a:p>
            <a:p>
              <a:pPr marL="285750" indent="-285750">
                <a:buFont typeface="Arial" panose="020B0604020202020204" pitchFamily="34" charset="0"/>
                <a:buChar char="•"/>
              </a:pPr>
              <a:r>
                <a:rPr lang="en-US" altLang="zh-CN" dirty="0" err="1"/>
                <a:t>Coin_in</a:t>
              </a:r>
              <a:r>
                <a:rPr lang="en-US" altLang="zh-CN" dirty="0"/>
                <a:t>=260</a:t>
              </a:r>
            </a:p>
            <a:p>
              <a:r>
                <a:rPr lang="en-US" altLang="zh-CN" b="1" dirty="0">
                  <a:latin typeface="Consolas" panose="020B0609020204030204" pitchFamily="49" charset="0"/>
                </a:rPr>
                <a:t>Output:</a:t>
              </a:r>
            </a:p>
            <a:p>
              <a:pPr marL="285750" indent="-285750">
                <a:buFont typeface="Arial" panose="020B0604020202020204" pitchFamily="34" charset="0"/>
                <a:buChar char="•"/>
              </a:pPr>
              <a:r>
                <a:rPr lang="en-US" altLang="zh-CN" dirty="0"/>
                <a:t>deliver=1</a:t>
              </a:r>
            </a:p>
            <a:p>
              <a:pPr marL="285750" indent="-285750">
                <a:buFont typeface="Arial" panose="020B0604020202020204" pitchFamily="34" charset="0"/>
                <a:buChar char="•"/>
              </a:pPr>
              <a:r>
                <a:rPr lang="en-US" altLang="zh-CN" dirty="0"/>
                <a:t>Money=260-165=(1*16+3)*5</a:t>
              </a:r>
            </a:p>
          </p:txBody>
        </p:sp>
      </p:grpSp>
      <p:grpSp>
        <p:nvGrpSpPr>
          <p:cNvPr id="20" name="组合 19">
            <a:extLst>
              <a:ext uri="{FF2B5EF4-FFF2-40B4-BE49-F238E27FC236}">
                <a16:creationId xmlns:a16="http://schemas.microsoft.com/office/drawing/2014/main" id="{A2446715-D514-43AD-EF74-E66035A176B2}"/>
              </a:ext>
            </a:extLst>
          </p:cNvPr>
          <p:cNvGrpSpPr/>
          <p:nvPr/>
        </p:nvGrpSpPr>
        <p:grpSpPr>
          <a:xfrm>
            <a:off x="2928384" y="1739657"/>
            <a:ext cx="8666875" cy="2868347"/>
            <a:chOff x="3465562" y="1584251"/>
            <a:chExt cx="8944209" cy="2745629"/>
          </a:xfrm>
        </p:grpSpPr>
        <p:pic>
          <p:nvPicPr>
            <p:cNvPr id="21" name="图片 20">
              <a:extLst>
                <a:ext uri="{FF2B5EF4-FFF2-40B4-BE49-F238E27FC236}">
                  <a16:creationId xmlns:a16="http://schemas.microsoft.com/office/drawing/2014/main" id="{2B0F3D4C-E024-E8DB-E905-6CA2EAF43AC9}"/>
                </a:ext>
              </a:extLst>
            </p:cNvPr>
            <p:cNvPicPr>
              <a:picLocks noChangeAspect="1"/>
            </p:cNvPicPr>
            <p:nvPr/>
          </p:nvPicPr>
          <p:blipFill rotWithShape="1">
            <a:blip r:embed="rId2"/>
            <a:srcRect l="77472" t="3939" r="9504" b="1534"/>
            <a:stretch/>
          </p:blipFill>
          <p:spPr>
            <a:xfrm>
              <a:off x="3465562" y="1584251"/>
              <a:ext cx="2422624" cy="2745629"/>
            </a:xfrm>
            <a:prstGeom prst="rect">
              <a:avLst/>
            </a:prstGeom>
          </p:spPr>
        </p:pic>
        <p:sp>
          <p:nvSpPr>
            <p:cNvPr id="22" name="矩形 21">
              <a:extLst>
                <a:ext uri="{FF2B5EF4-FFF2-40B4-BE49-F238E27FC236}">
                  <a16:creationId xmlns:a16="http://schemas.microsoft.com/office/drawing/2014/main" id="{4C9BC642-0913-AC31-1356-999A94243FBD}"/>
                </a:ext>
              </a:extLst>
            </p:cNvPr>
            <p:cNvSpPr/>
            <p:nvPr/>
          </p:nvSpPr>
          <p:spPr>
            <a:xfrm>
              <a:off x="5970326" y="1752873"/>
              <a:ext cx="6439445" cy="1754326"/>
            </a:xfrm>
            <a:prstGeom prst="rect">
              <a:avLst/>
            </a:prstGeom>
          </p:spPr>
          <p:txBody>
            <a:bodyPr wrap="square">
              <a:spAutoFit/>
            </a:bodyPr>
            <a:lstStyle/>
            <a:p>
              <a:r>
                <a:rPr lang="en-US" altLang="zh-CN" b="1" dirty="0">
                  <a:latin typeface="Consolas" panose="020B0609020204030204" pitchFamily="49" charset="0"/>
                </a:rPr>
                <a:t>Test 5</a:t>
              </a:r>
              <a:r>
                <a:rPr lang="zh-CN" altLang="en-US" b="1" dirty="0">
                  <a:latin typeface="Consolas" panose="020B0609020204030204" pitchFamily="49" charset="0"/>
                </a:rPr>
                <a:t>：</a:t>
              </a:r>
              <a:r>
                <a:rPr lang="en-US" altLang="zh-CN" b="1" dirty="0">
                  <a:latin typeface="Consolas" panose="020B0609020204030204" pitchFamily="49" charset="0"/>
                </a:rPr>
                <a:t>Buy at price 165</a:t>
              </a:r>
            </a:p>
            <a:p>
              <a:r>
                <a:rPr lang="en-US" altLang="zh-CN" b="1" dirty="0">
                  <a:latin typeface="Consolas" panose="020B0609020204030204" pitchFamily="49" charset="0"/>
                </a:rPr>
                <a:t>Input:</a:t>
              </a:r>
            </a:p>
            <a:p>
              <a:pPr marL="285750" indent="-285750">
                <a:buFont typeface="Arial" panose="020B0604020202020204" pitchFamily="34" charset="0"/>
                <a:buChar char="•"/>
              </a:pPr>
              <a:r>
                <a:rPr lang="en-US" altLang="zh-CN" dirty="0" err="1"/>
                <a:t>Coin_in</a:t>
              </a:r>
              <a:r>
                <a:rPr lang="en-US" altLang="zh-CN" dirty="0"/>
                <a:t>=165</a:t>
              </a:r>
            </a:p>
            <a:p>
              <a:r>
                <a:rPr lang="en-US" altLang="zh-CN" b="1" dirty="0">
                  <a:latin typeface="Consolas" panose="020B0609020204030204" pitchFamily="49" charset="0"/>
                </a:rPr>
                <a:t>Output:</a:t>
              </a:r>
            </a:p>
            <a:p>
              <a:pPr marL="285750" indent="-285750">
                <a:buFont typeface="Arial" panose="020B0604020202020204" pitchFamily="34" charset="0"/>
                <a:buChar char="•"/>
              </a:pPr>
              <a:r>
                <a:rPr lang="en-US" altLang="zh-CN" dirty="0"/>
                <a:t>deliver=1</a:t>
              </a:r>
            </a:p>
            <a:p>
              <a:pPr marL="285750" indent="-285750">
                <a:buFont typeface="Arial" panose="020B0604020202020204" pitchFamily="34" charset="0"/>
                <a:buChar char="•"/>
              </a:pPr>
              <a:r>
                <a:rPr lang="en-US" altLang="zh-CN" dirty="0"/>
                <a:t>Money=165-165=0*5</a:t>
              </a:r>
            </a:p>
          </p:txBody>
        </p:sp>
      </p:grpSp>
      <p:pic>
        <p:nvPicPr>
          <p:cNvPr id="23" name="图片 22">
            <a:extLst>
              <a:ext uri="{FF2B5EF4-FFF2-40B4-BE49-F238E27FC236}">
                <a16:creationId xmlns:a16="http://schemas.microsoft.com/office/drawing/2014/main" id="{9C18E844-FD06-3D69-A655-324F419C34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3342" y="3172357"/>
            <a:ext cx="4033203" cy="3369326"/>
          </a:xfrm>
          <a:prstGeom prst="rect">
            <a:avLst/>
          </a:prstGeom>
          <a:noFill/>
        </p:spPr>
      </p:pic>
      <p:pic>
        <p:nvPicPr>
          <p:cNvPr id="24" name="图片 23">
            <a:extLst>
              <a:ext uri="{FF2B5EF4-FFF2-40B4-BE49-F238E27FC236}">
                <a16:creationId xmlns:a16="http://schemas.microsoft.com/office/drawing/2014/main" id="{83A8A9EC-CEBA-9429-A42E-90FAF58816E1}"/>
              </a:ext>
            </a:extLst>
          </p:cNvPr>
          <p:cNvPicPr>
            <a:picLocks noChangeAspect="1"/>
          </p:cNvPicPr>
          <p:nvPr/>
        </p:nvPicPr>
        <p:blipFill>
          <a:blip r:embed="rId4"/>
          <a:stretch>
            <a:fillRect/>
          </a:stretch>
        </p:blipFill>
        <p:spPr>
          <a:xfrm>
            <a:off x="145396" y="1064231"/>
            <a:ext cx="7647292" cy="3712193"/>
          </a:xfrm>
          <a:prstGeom prst="rect">
            <a:avLst/>
          </a:prstGeom>
        </p:spPr>
      </p:pic>
    </p:spTree>
    <p:extLst>
      <p:ext uri="{BB962C8B-B14F-4D97-AF65-F5344CB8AC3E}">
        <p14:creationId xmlns:p14="http://schemas.microsoft.com/office/powerpoint/2010/main" val="10637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58CDBEC-F39C-8C27-CE51-007FED9B5AA1}"/>
              </a:ext>
            </a:extLst>
          </p:cNvPr>
          <p:cNvSpPr/>
          <p:nvPr/>
        </p:nvSpPr>
        <p:spPr>
          <a:xfrm>
            <a:off x="288751" y="190891"/>
            <a:ext cx="6538970" cy="584775"/>
          </a:xfrm>
          <a:prstGeom prst="rect">
            <a:avLst/>
          </a:prstGeom>
        </p:spPr>
        <p:txBody>
          <a:bodyPr wrap="none">
            <a:spAutoFit/>
          </a:bodyPr>
          <a:lstStyle/>
          <a:p>
            <a:pPr lvl="0">
              <a:defRPr/>
            </a:pPr>
            <a:r>
              <a:rPr lang="en-US" altLang="zh-CN" sz="3200" b="1" dirty="0">
                <a:solidFill>
                  <a:srgbClr val="000000"/>
                </a:solidFill>
                <a:latin typeface="Abadi"/>
              </a:rPr>
              <a:t>Human design – Evaluate: </a:t>
            </a:r>
            <a:r>
              <a:rPr lang="en-US" altLang="zh-CN" sz="3200" b="1" dirty="0" err="1">
                <a:solidFill>
                  <a:srgbClr val="000000"/>
                </a:solidFill>
                <a:latin typeface="Abadi"/>
              </a:rPr>
              <a:t>Zedboard</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pic>
        <p:nvPicPr>
          <p:cNvPr id="6" name="图片 5">
            <a:extLst>
              <a:ext uri="{FF2B5EF4-FFF2-40B4-BE49-F238E27FC236}">
                <a16:creationId xmlns:a16="http://schemas.microsoft.com/office/drawing/2014/main" id="{09332DB2-8C26-45E2-97E4-D801E78EAE3A}"/>
              </a:ext>
            </a:extLst>
          </p:cNvPr>
          <p:cNvPicPr>
            <a:picLocks noChangeAspect="1"/>
          </p:cNvPicPr>
          <p:nvPr/>
        </p:nvPicPr>
        <p:blipFill rotWithShape="1">
          <a:blip r:embed="rId2">
            <a:extLst>
              <a:ext uri="{28A0092B-C50C-407E-A947-70E740481C1C}">
                <a14:useLocalDpi xmlns:a14="http://schemas.microsoft.com/office/drawing/2010/main" val="0"/>
              </a:ext>
            </a:extLst>
          </a:blip>
          <a:srcRect l="6521" t="10634" r="11836" b="17288"/>
          <a:stretch/>
        </p:blipFill>
        <p:spPr>
          <a:xfrm>
            <a:off x="2657060" y="1252331"/>
            <a:ext cx="5791199" cy="5112705"/>
          </a:xfrm>
          <a:prstGeom prst="rect">
            <a:avLst/>
          </a:prstGeom>
        </p:spPr>
      </p:pic>
    </p:spTree>
    <p:extLst>
      <p:ext uri="{BB962C8B-B14F-4D97-AF65-F5344CB8AC3E}">
        <p14:creationId xmlns:p14="http://schemas.microsoft.com/office/powerpoint/2010/main" val="14077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58CDBEC-F39C-8C27-CE51-007FED9B5AA1}"/>
              </a:ext>
            </a:extLst>
          </p:cNvPr>
          <p:cNvSpPr/>
          <p:nvPr/>
        </p:nvSpPr>
        <p:spPr>
          <a:xfrm>
            <a:off x="288751" y="190891"/>
            <a:ext cx="2143536" cy="584775"/>
          </a:xfrm>
          <a:prstGeom prst="rect">
            <a:avLst/>
          </a:prstGeom>
        </p:spPr>
        <p:txBody>
          <a:bodyPr wrap="none">
            <a:spAutoFit/>
          </a:bodyPr>
          <a:lstStyle/>
          <a:p>
            <a:pPr lvl="0">
              <a:defRPr/>
            </a:pPr>
            <a:r>
              <a:rPr lang="en-US" altLang="zh-CN" sz="3200" b="1" dirty="0">
                <a:solidFill>
                  <a:srgbClr val="000000"/>
                </a:solidFill>
                <a:latin typeface="Abadi"/>
              </a:rPr>
              <a:t>Conclusion:</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2" name="矩形 1">
            <a:extLst>
              <a:ext uri="{FF2B5EF4-FFF2-40B4-BE49-F238E27FC236}">
                <a16:creationId xmlns:a16="http://schemas.microsoft.com/office/drawing/2014/main" id="{AF23432B-7468-68E8-2745-5EC693FFFB7A}"/>
              </a:ext>
            </a:extLst>
          </p:cNvPr>
          <p:cNvSpPr/>
          <p:nvPr/>
        </p:nvSpPr>
        <p:spPr>
          <a:xfrm>
            <a:off x="253275" y="1367887"/>
            <a:ext cx="11612659" cy="4524315"/>
          </a:xfrm>
          <a:prstGeom prst="rect">
            <a:avLst/>
          </a:prstGeom>
        </p:spPr>
        <p:txBody>
          <a:bodyPr wrap="square">
            <a:spAutoFit/>
          </a:bodyPr>
          <a:lstStyle/>
          <a:p>
            <a:pPr marL="342900" indent="-342900">
              <a:buFont typeface="+mj-lt"/>
              <a:buAutoNum type="arabicPeriod"/>
            </a:pPr>
            <a:r>
              <a:rPr lang="en-US" altLang="zh-CN" b="1" dirty="0">
                <a:latin typeface="Consolas" panose="020B0609020204030204" pitchFamily="49" charset="0"/>
              </a:rPr>
              <a:t>LLM can complete the most basic requirements of the project in a very short time, while manual handwriting and debug took 3 to 4 times as long as LLM.</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The final code given by LLM is done in the same module, which greatly reduces the possibility of extending its functionality. Manually written code separates the temporal logic from the combinational logic, which makes it highly robust and extensible.</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The code written by LLM only focuses on the logic in the digital circuit and does not take into account the details of the use of this circuit in real scenarios. For example, it is not considered in LLM that the keys of a vending machine need the function of shaking elimination, and the change between states is in clock cycles, which means that we need to complete the purchase operation within a few nanoseconds.</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solidFill>
                  <a:srgbClr val="FF0000"/>
                </a:solidFill>
                <a:latin typeface="Consolas" panose="020B0609020204030204" pitchFamily="49" charset="0"/>
              </a:rPr>
              <a:t>The quality of the code written by LLM is limited. But, LLM can help zero-base users write code that performs basic functions. For experienced hardware engineers, LLM can also significantly improve productivity.</a:t>
            </a:r>
          </a:p>
        </p:txBody>
      </p:sp>
    </p:spTree>
    <p:extLst>
      <p:ext uri="{BB962C8B-B14F-4D97-AF65-F5344CB8AC3E}">
        <p14:creationId xmlns:p14="http://schemas.microsoft.com/office/powerpoint/2010/main" val="13893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mph" presetSubtype="0" fill="hold" grpId="1" nodeType="clickEffect">
                                  <p:stCondLst>
                                    <p:cond delay="0"/>
                                  </p:stCondLst>
                                  <p:childTnLst>
                                    <p:animClr clrSpc="hsl" dir="cw">
                                      <p:cBhvr override="childStyle">
                                        <p:cTn id="22" dur="500" fill="hold"/>
                                        <p:tgtEl>
                                          <p:spTgt spid="2">
                                            <p:txEl>
                                              <p:pRg st="0" end="0"/>
                                            </p:txEl>
                                          </p:spTgt>
                                        </p:tgtEl>
                                        <p:attrNameLst>
                                          <p:attrName>style.color</p:attrName>
                                        </p:attrNameLst>
                                      </p:cBhvr>
                                      <p:by>
                                        <p:hsl h="7200000" s="0" l="0"/>
                                      </p:by>
                                    </p:animClr>
                                    <p:animClr clrSpc="hsl" dir="cw">
                                      <p:cBhvr>
                                        <p:cTn id="23" dur="500" fill="hold"/>
                                        <p:tgtEl>
                                          <p:spTgt spid="2">
                                            <p:txEl>
                                              <p:pRg st="0" end="0"/>
                                            </p:txEl>
                                          </p:spTgt>
                                        </p:tgtEl>
                                        <p:attrNameLst>
                                          <p:attrName>fillcolor</p:attrName>
                                        </p:attrNameLst>
                                      </p:cBhvr>
                                      <p:by>
                                        <p:hsl h="7200000" s="0" l="0"/>
                                      </p:by>
                                    </p:animClr>
                                    <p:animClr clrSpc="hsl" dir="cw">
                                      <p:cBhvr>
                                        <p:cTn id="24" dur="500" fill="hold"/>
                                        <p:tgtEl>
                                          <p:spTgt spid="2">
                                            <p:txEl>
                                              <p:pRg st="0" end="0"/>
                                            </p:txEl>
                                          </p:spTgt>
                                        </p:tgtEl>
                                        <p:attrNameLst>
                                          <p:attrName>stroke.color</p:attrName>
                                        </p:attrNameLst>
                                      </p:cBhvr>
                                      <p:by>
                                        <p:hsl h="7200000" s="0" l="0"/>
                                      </p:by>
                                    </p:animClr>
                                    <p:set>
                                      <p:cBhvr>
                                        <p:cTn id="25" dur="500" fill="hold"/>
                                        <p:tgtEl>
                                          <p:spTgt spid="2">
                                            <p:txEl>
                                              <p:pRg st="0" end="0"/>
                                            </p:txEl>
                                          </p:spTgt>
                                        </p:tgtEl>
                                        <p:attrNameLst>
                                          <p:attrName>fill.type</p:attrName>
                                        </p:attrNameLst>
                                      </p:cBhvr>
                                      <p:to>
                                        <p:strVal val="solid"/>
                                      </p:to>
                                    </p:set>
                                  </p:childTnLst>
                                </p:cTn>
                              </p:par>
                              <p:par>
                                <p:cTn id="26" presetID="21" presetClass="emph" presetSubtype="0" fill="hold" grpId="1" nodeType="withEffect">
                                  <p:stCondLst>
                                    <p:cond delay="0"/>
                                  </p:stCondLst>
                                  <p:childTnLst>
                                    <p:animClr clrSpc="hsl" dir="cw">
                                      <p:cBhvr override="childStyle">
                                        <p:cTn id="27" dur="500" fill="hold"/>
                                        <p:tgtEl>
                                          <p:spTgt spid="2">
                                            <p:txEl>
                                              <p:pRg st="2" end="2"/>
                                            </p:txEl>
                                          </p:spTgt>
                                        </p:tgtEl>
                                        <p:attrNameLst>
                                          <p:attrName>style.color</p:attrName>
                                        </p:attrNameLst>
                                      </p:cBhvr>
                                      <p:by>
                                        <p:hsl h="7200000" s="0" l="0"/>
                                      </p:by>
                                    </p:animClr>
                                    <p:animClr clrSpc="hsl" dir="cw">
                                      <p:cBhvr>
                                        <p:cTn id="28" dur="500" fill="hold"/>
                                        <p:tgtEl>
                                          <p:spTgt spid="2">
                                            <p:txEl>
                                              <p:pRg st="2" end="2"/>
                                            </p:txEl>
                                          </p:spTgt>
                                        </p:tgtEl>
                                        <p:attrNameLst>
                                          <p:attrName>fillcolor</p:attrName>
                                        </p:attrNameLst>
                                      </p:cBhvr>
                                      <p:by>
                                        <p:hsl h="7200000" s="0" l="0"/>
                                      </p:by>
                                    </p:animClr>
                                    <p:animClr clrSpc="hsl" dir="cw">
                                      <p:cBhvr>
                                        <p:cTn id="29" dur="500" fill="hold"/>
                                        <p:tgtEl>
                                          <p:spTgt spid="2">
                                            <p:txEl>
                                              <p:pRg st="2" end="2"/>
                                            </p:txEl>
                                          </p:spTgt>
                                        </p:tgtEl>
                                        <p:attrNameLst>
                                          <p:attrName>stroke.color</p:attrName>
                                        </p:attrNameLst>
                                      </p:cBhvr>
                                      <p:by>
                                        <p:hsl h="7200000" s="0" l="0"/>
                                      </p:by>
                                    </p:animClr>
                                    <p:set>
                                      <p:cBhvr>
                                        <p:cTn id="30" dur="500" fill="hold"/>
                                        <p:tgtEl>
                                          <p:spTgt spid="2">
                                            <p:txEl>
                                              <p:pRg st="2" end="2"/>
                                            </p:txEl>
                                          </p:spTgt>
                                        </p:tgtEl>
                                        <p:attrNameLst>
                                          <p:attrName>fill.type</p:attrName>
                                        </p:attrNameLst>
                                      </p:cBhvr>
                                      <p:to>
                                        <p:strVal val="solid"/>
                                      </p:to>
                                    </p:set>
                                  </p:childTnLst>
                                </p:cTn>
                              </p:par>
                              <p:par>
                                <p:cTn id="31" presetID="21" presetClass="emph" presetSubtype="0" fill="hold" grpId="1" nodeType="withEffect">
                                  <p:stCondLst>
                                    <p:cond delay="0"/>
                                  </p:stCondLst>
                                  <p:childTnLst>
                                    <p:animClr clrSpc="hsl" dir="cw">
                                      <p:cBhvr override="childStyle">
                                        <p:cTn id="32" dur="500" fill="hold"/>
                                        <p:tgtEl>
                                          <p:spTgt spid="2">
                                            <p:txEl>
                                              <p:pRg st="4" end="4"/>
                                            </p:txEl>
                                          </p:spTgt>
                                        </p:tgtEl>
                                        <p:attrNameLst>
                                          <p:attrName>style.color</p:attrName>
                                        </p:attrNameLst>
                                      </p:cBhvr>
                                      <p:by>
                                        <p:hsl h="7200000" s="0" l="0"/>
                                      </p:by>
                                    </p:animClr>
                                    <p:animClr clrSpc="hsl" dir="cw">
                                      <p:cBhvr>
                                        <p:cTn id="33" dur="500" fill="hold"/>
                                        <p:tgtEl>
                                          <p:spTgt spid="2">
                                            <p:txEl>
                                              <p:pRg st="4" end="4"/>
                                            </p:txEl>
                                          </p:spTgt>
                                        </p:tgtEl>
                                        <p:attrNameLst>
                                          <p:attrName>fillcolor</p:attrName>
                                        </p:attrNameLst>
                                      </p:cBhvr>
                                      <p:by>
                                        <p:hsl h="7200000" s="0" l="0"/>
                                      </p:by>
                                    </p:animClr>
                                    <p:animClr clrSpc="hsl" dir="cw">
                                      <p:cBhvr>
                                        <p:cTn id="34" dur="500" fill="hold"/>
                                        <p:tgtEl>
                                          <p:spTgt spid="2">
                                            <p:txEl>
                                              <p:pRg st="4" end="4"/>
                                            </p:txEl>
                                          </p:spTgt>
                                        </p:tgtEl>
                                        <p:attrNameLst>
                                          <p:attrName>stroke.color</p:attrName>
                                        </p:attrNameLst>
                                      </p:cBhvr>
                                      <p:by>
                                        <p:hsl h="7200000" s="0" l="0"/>
                                      </p:by>
                                    </p:animClr>
                                    <p:set>
                                      <p:cBhvr>
                                        <p:cTn id="35" dur="500" fill="hold"/>
                                        <p:tgtEl>
                                          <p:spTgt spid="2">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06FA1-277B-438F-10DA-74324FC5DC9F}"/>
              </a:ext>
            </a:extLst>
          </p:cNvPr>
          <p:cNvSpPr>
            <a:spLocks noGrp="1"/>
          </p:cNvSpPr>
          <p:nvPr>
            <p:ph type="title"/>
          </p:nvPr>
        </p:nvSpPr>
        <p:spPr>
          <a:xfrm>
            <a:off x="3298786" y="2413837"/>
            <a:ext cx="5594428" cy="2030326"/>
          </a:xfrm>
        </p:spPr>
        <p:txBody>
          <a:bodyPr>
            <a:normAutofit/>
          </a:bodyPr>
          <a:lstStyle/>
          <a:p>
            <a:r>
              <a:rPr lang="en-US" altLang="zh-CN" sz="7200" dirty="0"/>
              <a:t>Thank you!</a:t>
            </a:r>
            <a:endParaRPr lang="zh-CN" altLang="en-US" sz="7200" dirty="0"/>
          </a:p>
        </p:txBody>
      </p:sp>
    </p:spTree>
    <p:extLst>
      <p:ext uri="{BB962C8B-B14F-4D97-AF65-F5344CB8AC3E}">
        <p14:creationId xmlns:p14="http://schemas.microsoft.com/office/powerpoint/2010/main" val="361763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2000" b="1" kern="100" dirty="0">
                <a:effectLst/>
                <a:latin typeface="Verdana" panose="020B0604030504040204" pitchFamily="34" charset="0"/>
                <a:ea typeface="等线" panose="02010600030101010101" pitchFamily="2" charset="-122"/>
                <a:cs typeface="Times New Roman" panose="02020603050405020304" pitchFamily="18" charset="0"/>
              </a:rPr>
              <a:t>Introduction</a:t>
            </a:r>
            <a:r>
              <a:rPr lang="zh-CN" altLang="en-US" sz="2000" b="1" kern="100" dirty="0">
                <a:effectLst/>
                <a:latin typeface="Verdana" panose="020B0604030504040204" pitchFamily="34" charset="0"/>
                <a:ea typeface="等线" panose="02010600030101010101" pitchFamily="2" charset="-122"/>
                <a:cs typeface="Times New Roman" panose="02020603050405020304" pitchFamily="18" charset="0"/>
              </a:rPr>
              <a:t>：</a:t>
            </a:r>
            <a:endParaRPr lang="zh-CN" altLang="en-US" sz="3600" dirty="0"/>
          </a:p>
        </p:txBody>
      </p:sp>
      <p:graphicFrame>
        <p:nvGraphicFramePr>
          <p:cNvPr id="2" name="图示 1">
            <a:extLst>
              <a:ext uri="{FF2B5EF4-FFF2-40B4-BE49-F238E27FC236}">
                <a16:creationId xmlns:a16="http://schemas.microsoft.com/office/drawing/2014/main" id="{E83D937D-3DAC-0666-6C90-82AA839A3A18}"/>
              </a:ext>
            </a:extLst>
          </p:cNvPr>
          <p:cNvGraphicFramePr/>
          <p:nvPr>
            <p:extLst>
              <p:ext uri="{D42A27DB-BD31-4B8C-83A1-F6EECF244321}">
                <p14:modId xmlns:p14="http://schemas.microsoft.com/office/powerpoint/2010/main" val="861507378"/>
              </p:ext>
            </p:extLst>
          </p:nvPr>
        </p:nvGraphicFramePr>
        <p:xfrm>
          <a:off x="1044713" y="942243"/>
          <a:ext cx="8927548" cy="5581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FF8BA986-F206-0496-9A51-BACC3DDD59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5233" y="1554764"/>
            <a:ext cx="7332593" cy="4190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1BA39D0-FACC-42D0-B434-A0D232FA86B0}"/>
                                            </p:graphicEl>
                                          </p:spTgt>
                                        </p:tgtEl>
                                        <p:attrNameLst>
                                          <p:attrName>style.visibility</p:attrName>
                                        </p:attrNameLst>
                                      </p:cBhvr>
                                      <p:to>
                                        <p:strVal val="visible"/>
                                      </p:to>
                                    </p:set>
                                    <p:animEffect transition="in" filter="fade">
                                      <p:cBhvr>
                                        <p:cTn id="7" dur="500"/>
                                        <p:tgtEl>
                                          <p:spTgt spid="2">
                                            <p:graphicEl>
                                              <a:dgm id="{41BA39D0-FACC-42D0-B434-A0D232FA86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B1FCE5D-2295-4DE0-AE71-FCE105523894}"/>
                                            </p:graphicEl>
                                          </p:spTgt>
                                        </p:tgtEl>
                                        <p:attrNameLst>
                                          <p:attrName>style.visibility</p:attrName>
                                        </p:attrNameLst>
                                      </p:cBhvr>
                                      <p:to>
                                        <p:strVal val="visible"/>
                                      </p:to>
                                    </p:set>
                                    <p:animEffect transition="in" filter="fade">
                                      <p:cBhvr>
                                        <p:cTn id="12" dur="500"/>
                                        <p:tgtEl>
                                          <p:spTgt spid="2">
                                            <p:graphicEl>
                                              <a:dgm id="{9B1FCE5D-2295-4DE0-AE71-FCE10552389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0C4D76D2-0560-4C5A-8027-F26CF681C082}"/>
                                            </p:graphicEl>
                                          </p:spTgt>
                                        </p:tgtEl>
                                        <p:attrNameLst>
                                          <p:attrName>style.visibility</p:attrName>
                                        </p:attrNameLst>
                                      </p:cBhvr>
                                      <p:to>
                                        <p:strVal val="visible"/>
                                      </p:to>
                                    </p:set>
                                    <p:animEffect transition="in" filter="fade">
                                      <p:cBhvr>
                                        <p:cTn id="15" dur="500"/>
                                        <p:tgtEl>
                                          <p:spTgt spid="2">
                                            <p:graphicEl>
                                              <a:dgm id="{0C4D76D2-0560-4C5A-8027-F26CF681C08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37DE20AE-AA49-4138-8C85-618A39231561}"/>
                                            </p:graphicEl>
                                          </p:spTgt>
                                        </p:tgtEl>
                                        <p:attrNameLst>
                                          <p:attrName>style.visibility</p:attrName>
                                        </p:attrNameLst>
                                      </p:cBhvr>
                                      <p:to>
                                        <p:strVal val="visible"/>
                                      </p:to>
                                    </p:set>
                                    <p:animEffect transition="in" filter="fade">
                                      <p:cBhvr>
                                        <p:cTn id="20" dur="500"/>
                                        <p:tgtEl>
                                          <p:spTgt spid="2">
                                            <p:graphicEl>
                                              <a:dgm id="{37DE20AE-AA49-4138-8C85-618A3923156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75B5BDC4-EBCA-4D12-AA29-D3278C20FA76}"/>
                                            </p:graphicEl>
                                          </p:spTgt>
                                        </p:tgtEl>
                                        <p:attrNameLst>
                                          <p:attrName>style.visibility</p:attrName>
                                        </p:attrNameLst>
                                      </p:cBhvr>
                                      <p:to>
                                        <p:strVal val="visible"/>
                                      </p:to>
                                    </p:set>
                                    <p:animEffect transition="in" filter="fade">
                                      <p:cBhvr>
                                        <p:cTn id="23" dur="500"/>
                                        <p:tgtEl>
                                          <p:spTgt spid="2">
                                            <p:graphicEl>
                                              <a:dgm id="{75B5BDC4-EBCA-4D12-AA29-D3278C20FA7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CAA57402-DAB9-42F1-85F2-2BCC60BA9917}"/>
                                            </p:graphicEl>
                                          </p:spTgt>
                                        </p:tgtEl>
                                        <p:attrNameLst>
                                          <p:attrName>style.visibility</p:attrName>
                                        </p:attrNameLst>
                                      </p:cBhvr>
                                      <p:to>
                                        <p:strVal val="visible"/>
                                      </p:to>
                                    </p:set>
                                    <p:animEffect transition="in" filter="fade">
                                      <p:cBhvr>
                                        <p:cTn id="28" dur="500"/>
                                        <p:tgtEl>
                                          <p:spTgt spid="2">
                                            <p:graphicEl>
                                              <a:dgm id="{CAA57402-DAB9-42F1-85F2-2BCC60BA991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0F92DE9E-CC97-4E17-BE06-D0293B8AC337}"/>
                                            </p:graphicEl>
                                          </p:spTgt>
                                        </p:tgtEl>
                                        <p:attrNameLst>
                                          <p:attrName>style.visibility</p:attrName>
                                        </p:attrNameLst>
                                      </p:cBhvr>
                                      <p:to>
                                        <p:strVal val="visible"/>
                                      </p:to>
                                    </p:set>
                                    <p:animEffect transition="in" filter="fade">
                                      <p:cBhvr>
                                        <p:cTn id="31" dur="500"/>
                                        <p:tgtEl>
                                          <p:spTgt spid="2">
                                            <p:graphicEl>
                                              <a:dgm id="{0F92DE9E-CC97-4E17-BE06-D0293B8AC33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0E44EB2A-49AE-4FB9-8F44-5524D76E529A}"/>
                                            </p:graphicEl>
                                          </p:spTgt>
                                        </p:tgtEl>
                                        <p:attrNameLst>
                                          <p:attrName>style.visibility</p:attrName>
                                        </p:attrNameLst>
                                      </p:cBhvr>
                                      <p:to>
                                        <p:strVal val="visible"/>
                                      </p:to>
                                    </p:set>
                                    <p:animEffect transition="in" filter="fade">
                                      <p:cBhvr>
                                        <p:cTn id="36" dur="500"/>
                                        <p:tgtEl>
                                          <p:spTgt spid="2">
                                            <p:graphicEl>
                                              <a:dgm id="{0E44EB2A-49AE-4FB9-8F44-5524D76E529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24D45D9C-0856-47FB-A1E8-818357CC3C47}"/>
                                            </p:graphicEl>
                                          </p:spTgt>
                                        </p:tgtEl>
                                        <p:attrNameLst>
                                          <p:attrName>style.visibility</p:attrName>
                                        </p:attrNameLst>
                                      </p:cBhvr>
                                      <p:to>
                                        <p:strVal val="visible"/>
                                      </p:to>
                                    </p:set>
                                    <p:animEffect transition="in" filter="fade">
                                      <p:cBhvr>
                                        <p:cTn id="39" dur="500"/>
                                        <p:tgtEl>
                                          <p:spTgt spid="2">
                                            <p:graphicEl>
                                              <a:dgm id="{24D45D9C-0856-47FB-A1E8-818357CC3C47}"/>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9906E2BE-6155-4558-947D-78FBD8BFCE55}"/>
                                            </p:graphicEl>
                                          </p:spTgt>
                                        </p:tgtEl>
                                        <p:attrNameLst>
                                          <p:attrName>style.visibility</p:attrName>
                                        </p:attrNameLst>
                                      </p:cBhvr>
                                      <p:to>
                                        <p:strVal val="visible"/>
                                      </p:to>
                                    </p:set>
                                    <p:animEffect transition="in" filter="fade">
                                      <p:cBhvr>
                                        <p:cTn id="44" dur="500"/>
                                        <p:tgtEl>
                                          <p:spTgt spid="2">
                                            <p:graphicEl>
                                              <a:dgm id="{9906E2BE-6155-4558-947D-78FBD8BFCE5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947B6E71-2307-4756-AAE1-946E2627F7B9}"/>
                                            </p:graphicEl>
                                          </p:spTgt>
                                        </p:tgtEl>
                                        <p:attrNameLst>
                                          <p:attrName>style.visibility</p:attrName>
                                        </p:attrNameLst>
                                      </p:cBhvr>
                                      <p:to>
                                        <p:strVal val="visible"/>
                                      </p:to>
                                    </p:set>
                                    <p:animEffect transition="in" filter="fade">
                                      <p:cBhvr>
                                        <p:cTn id="47" dur="500"/>
                                        <p:tgtEl>
                                          <p:spTgt spid="2">
                                            <p:graphicEl>
                                              <a:dgm id="{947B6E71-2307-4756-AAE1-946E2627F7B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1670AA06-CF45-4DD5-ACBF-9AE552FE0EA8}"/>
                                            </p:graphicEl>
                                          </p:spTgt>
                                        </p:tgtEl>
                                        <p:attrNameLst>
                                          <p:attrName>style.visibility</p:attrName>
                                        </p:attrNameLst>
                                      </p:cBhvr>
                                      <p:to>
                                        <p:strVal val="visible"/>
                                      </p:to>
                                    </p:set>
                                    <p:animEffect transition="in" filter="fade">
                                      <p:cBhvr>
                                        <p:cTn id="52" dur="500"/>
                                        <p:tgtEl>
                                          <p:spTgt spid="2">
                                            <p:graphicEl>
                                              <a:dgm id="{1670AA06-CF45-4DD5-ACBF-9AE552FE0EA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5892FA9B-85A0-4D71-99BA-02D0FB0230BC}"/>
                                            </p:graphicEl>
                                          </p:spTgt>
                                        </p:tgtEl>
                                        <p:attrNameLst>
                                          <p:attrName>style.visibility</p:attrName>
                                        </p:attrNameLst>
                                      </p:cBhvr>
                                      <p:to>
                                        <p:strVal val="visible"/>
                                      </p:to>
                                    </p:set>
                                    <p:animEffect transition="in" filter="fade">
                                      <p:cBhvr>
                                        <p:cTn id="55" dur="500"/>
                                        <p:tgtEl>
                                          <p:spTgt spid="2">
                                            <p:graphicEl>
                                              <a:dgm id="{5892FA9B-85A0-4D71-99BA-02D0FB0230B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D452FCDC-9140-4A8B-974E-7EF62C35CE40}"/>
                                            </p:graphicEl>
                                          </p:spTgt>
                                        </p:tgtEl>
                                        <p:attrNameLst>
                                          <p:attrName>style.visibility</p:attrName>
                                        </p:attrNameLst>
                                      </p:cBhvr>
                                      <p:to>
                                        <p:strVal val="visible"/>
                                      </p:to>
                                    </p:set>
                                    <p:animEffect transition="in" filter="fade">
                                      <p:cBhvr>
                                        <p:cTn id="60" dur="500"/>
                                        <p:tgtEl>
                                          <p:spTgt spid="2">
                                            <p:graphicEl>
                                              <a:dgm id="{D452FCDC-9140-4A8B-974E-7EF62C35CE40}"/>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863B6AD1-28A5-4830-B65E-498F45942F26}"/>
                                            </p:graphicEl>
                                          </p:spTgt>
                                        </p:tgtEl>
                                        <p:attrNameLst>
                                          <p:attrName>style.visibility</p:attrName>
                                        </p:attrNameLst>
                                      </p:cBhvr>
                                      <p:to>
                                        <p:strVal val="visible"/>
                                      </p:to>
                                    </p:set>
                                    <p:animEffect transition="in" filter="fade">
                                      <p:cBhvr>
                                        <p:cTn id="63" dur="500"/>
                                        <p:tgtEl>
                                          <p:spTgt spid="2">
                                            <p:graphicEl>
                                              <a:dgm id="{863B6AD1-28A5-4830-B65E-498F45942F26}"/>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49015D6B-9CF9-4120-BC5A-CFC28FCB54DA}"/>
                                            </p:graphicEl>
                                          </p:spTgt>
                                        </p:tgtEl>
                                        <p:attrNameLst>
                                          <p:attrName>style.visibility</p:attrName>
                                        </p:attrNameLst>
                                      </p:cBhvr>
                                      <p:to>
                                        <p:strVal val="visible"/>
                                      </p:to>
                                    </p:set>
                                    <p:animEffect transition="in" filter="fade">
                                      <p:cBhvr>
                                        <p:cTn id="68" dur="500"/>
                                        <p:tgtEl>
                                          <p:spTgt spid="2">
                                            <p:graphicEl>
                                              <a:dgm id="{49015D6B-9CF9-4120-BC5A-CFC28FCB54DA}"/>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181B871B-6321-46D1-B5A8-8CE3594199BE}"/>
                                            </p:graphicEl>
                                          </p:spTgt>
                                        </p:tgtEl>
                                        <p:attrNameLst>
                                          <p:attrName>style.visibility</p:attrName>
                                        </p:attrNameLst>
                                      </p:cBhvr>
                                      <p:to>
                                        <p:strVal val="visible"/>
                                      </p:to>
                                    </p:set>
                                    <p:animEffect transition="in" filter="fade">
                                      <p:cBhvr>
                                        <p:cTn id="71" dur="500"/>
                                        <p:tgtEl>
                                          <p:spTgt spid="2">
                                            <p:graphicEl>
                                              <a:dgm id="{181B871B-6321-46D1-B5A8-8CE3594199BE}"/>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graphicEl>
                                              <a:dgm id="{3ED01DB5-B9A7-491D-B4A3-E7EA5B19F4CD}"/>
                                            </p:graphicEl>
                                          </p:spTgt>
                                        </p:tgtEl>
                                        <p:attrNameLst>
                                          <p:attrName>style.visibility</p:attrName>
                                        </p:attrNameLst>
                                      </p:cBhvr>
                                      <p:to>
                                        <p:strVal val="visible"/>
                                      </p:to>
                                    </p:set>
                                    <p:animEffect transition="in" filter="fade">
                                      <p:cBhvr>
                                        <p:cTn id="76" dur="500"/>
                                        <p:tgtEl>
                                          <p:spTgt spid="2">
                                            <p:graphicEl>
                                              <a:dgm id="{3ED01DB5-B9A7-491D-B4A3-E7EA5B19F4CD}"/>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
                                            <p:graphicEl>
                                              <a:dgm id="{8E18C9DB-95A3-4170-84C2-41110790516C}"/>
                                            </p:graphicEl>
                                          </p:spTgt>
                                        </p:tgtEl>
                                        <p:attrNameLst>
                                          <p:attrName>style.visibility</p:attrName>
                                        </p:attrNameLst>
                                      </p:cBhvr>
                                      <p:to>
                                        <p:strVal val="visible"/>
                                      </p:to>
                                    </p:set>
                                    <p:animEffect transition="in" filter="fade">
                                      <p:cBhvr>
                                        <p:cTn id="79" dur="500"/>
                                        <p:tgtEl>
                                          <p:spTgt spid="2">
                                            <p:graphicEl>
                                              <a:dgm id="{8E18C9DB-95A3-4170-84C2-41110790516C}"/>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graphicEl>
                                              <a:dgm id="{8AFDF2A2-CE29-4091-A211-13CF020EDDDC}"/>
                                            </p:graphicEl>
                                          </p:spTgt>
                                        </p:tgtEl>
                                        <p:attrNameLst>
                                          <p:attrName>style.visibility</p:attrName>
                                        </p:attrNameLst>
                                      </p:cBhvr>
                                      <p:to>
                                        <p:strVal val="visible"/>
                                      </p:to>
                                    </p:set>
                                    <p:animEffect transition="in" filter="fade">
                                      <p:cBhvr>
                                        <p:cTn id="84" dur="500"/>
                                        <p:tgtEl>
                                          <p:spTgt spid="2">
                                            <p:graphicEl>
                                              <a:dgm id="{8AFDF2A2-CE29-4091-A211-13CF020EDDDC}"/>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
                                            <p:graphicEl>
                                              <a:dgm id="{D139F422-4071-4633-A99E-4E987702764F}"/>
                                            </p:graphicEl>
                                          </p:spTgt>
                                        </p:tgtEl>
                                        <p:attrNameLst>
                                          <p:attrName>style.visibility</p:attrName>
                                        </p:attrNameLst>
                                      </p:cBhvr>
                                      <p:to>
                                        <p:strVal val="visible"/>
                                      </p:to>
                                    </p:set>
                                    <p:animEffect transition="in" filter="fade">
                                      <p:cBhvr>
                                        <p:cTn id="87" dur="500"/>
                                        <p:tgtEl>
                                          <p:spTgt spid="2">
                                            <p:graphicEl>
                                              <a:dgm id="{D139F422-4071-4633-A99E-4E987702764F}"/>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542242-DF63-48B5-839D-95834E6B97CE}"/>
              </a:ext>
            </a:extLst>
          </p:cNvPr>
          <p:cNvSpPr>
            <a:spLocks noGrp="1"/>
          </p:cNvSpPr>
          <p:nvPr>
            <p:ph type="sldNum" idx="12"/>
          </p:nvPr>
        </p:nvSpPr>
        <p:spPr>
          <a:xfrm>
            <a:off x="8610600" y="6356350"/>
            <a:ext cx="2743200" cy="365125"/>
          </a:xfrm>
          <a:prstGeom prst="rect">
            <a:avLst/>
          </a:prstGeom>
        </p:spPr>
        <p:txBody>
          <a:bodyPr vert="horz" lIns="91440" tIns="45720" rIns="91440" bIns="45720" anchor="ctr"/>
          <a:lstStyle>
            <a:defPPr>
              <a:defRPr lang="zh-CN"/>
            </a:defPPr>
            <a:lvl1pPr marL="0" lv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2F03FF-D8ED-4EA2-A1AB-5AA3ADADCFE7}" type="slidenum">
              <a:rPr lang="zh-CN" altLang="en-US" smtClean="0"/>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1A085E0D-B122-491F-A263-1A1FFFD7FB4A}"/>
              </a:ext>
            </a:extLst>
          </p:cNvPr>
          <p:cNvSpPr/>
          <p:nvPr/>
        </p:nvSpPr>
        <p:spPr>
          <a:xfrm>
            <a:off x="288751" y="190891"/>
            <a:ext cx="3329758" cy="584775"/>
          </a:xfrm>
          <a:prstGeom prst="rect">
            <a:avLst/>
          </a:prstGeom>
        </p:spPr>
        <p:txBody>
          <a:bodyPr wrap="none">
            <a:spAutoFit/>
          </a:bodyPr>
          <a:lstStyle/>
          <a:p>
            <a:pPr lvl="0">
              <a:defRPr/>
            </a:pPr>
            <a:r>
              <a:rPr lang="en-US" altLang="zh-CN" sz="3200" b="1" dirty="0">
                <a:solidFill>
                  <a:srgbClr val="000000"/>
                </a:solidFill>
                <a:latin typeface="Abadi"/>
              </a:rPr>
              <a:t>Vending machine:</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11" name="矩形 10">
            <a:extLst>
              <a:ext uri="{FF2B5EF4-FFF2-40B4-BE49-F238E27FC236}">
                <a16:creationId xmlns:a16="http://schemas.microsoft.com/office/drawing/2014/main" id="{C89F2919-028D-4C52-9702-464BC13D0338}"/>
              </a:ext>
            </a:extLst>
          </p:cNvPr>
          <p:cNvSpPr/>
          <p:nvPr/>
        </p:nvSpPr>
        <p:spPr>
          <a:xfrm>
            <a:off x="8610600" y="1221369"/>
            <a:ext cx="3011557" cy="2361059"/>
          </a:xfrm>
          <a:prstGeom prst="rect">
            <a:avLst/>
          </a:prstGeom>
        </p:spPr>
        <p:txBody>
          <a:bodyPr wrap="square">
            <a:spAutoFit/>
          </a:bodyPr>
          <a:lstStyle/>
          <a:p>
            <a:r>
              <a:rPr lang="en-US" altLang="zh-CN" b="1" dirty="0">
                <a:latin typeface="Consolas" panose="020B0609020204030204" pitchFamily="49" charset="0"/>
              </a:rPr>
              <a:t>Goal</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de-DE" altLang="zh-CN" dirty="0"/>
              <a:t>Design a vending machine based on specific requirements</a:t>
            </a:r>
          </a:p>
          <a:p>
            <a:pPr marL="285750" indent="-285750">
              <a:buFont typeface="Arial" panose="020B0604020202020204" pitchFamily="34" charset="0"/>
              <a:buChar char="•"/>
            </a:pPr>
            <a:r>
              <a:rPr lang="de-DE" altLang="zh-CN" dirty="0"/>
              <a:t>Deliver products as soon as the input mone</a:t>
            </a:r>
            <a:r>
              <a:rPr lang="en-US" altLang="zh-CN" dirty="0"/>
              <a:t>y exceeds its price</a:t>
            </a:r>
            <a:endParaRPr lang="zh-CN" altLang="en-US" dirty="0"/>
          </a:p>
        </p:txBody>
      </p:sp>
      <p:grpSp>
        <p:nvGrpSpPr>
          <p:cNvPr id="6" name="组合 5">
            <a:extLst>
              <a:ext uri="{FF2B5EF4-FFF2-40B4-BE49-F238E27FC236}">
                <a16:creationId xmlns:a16="http://schemas.microsoft.com/office/drawing/2014/main" id="{68E71A51-C71D-5FB6-8814-1E6338DA62B8}"/>
              </a:ext>
            </a:extLst>
          </p:cNvPr>
          <p:cNvGrpSpPr/>
          <p:nvPr/>
        </p:nvGrpSpPr>
        <p:grpSpPr>
          <a:xfrm>
            <a:off x="9061297" y="3630107"/>
            <a:ext cx="1981819" cy="2389322"/>
            <a:chOff x="8835689" y="3556596"/>
            <a:chExt cx="1981819" cy="2389322"/>
          </a:xfrm>
        </p:grpSpPr>
        <p:pic>
          <p:nvPicPr>
            <p:cNvPr id="19" name="图片 18">
              <a:extLst>
                <a:ext uri="{FF2B5EF4-FFF2-40B4-BE49-F238E27FC236}">
                  <a16:creationId xmlns:a16="http://schemas.microsoft.com/office/drawing/2014/main" id="{6E1B92EC-AB5C-460A-BB2A-9ADFCD2400E4}"/>
                </a:ext>
              </a:extLst>
            </p:cNvPr>
            <p:cNvPicPr>
              <a:picLocks noChangeAspect="1"/>
            </p:cNvPicPr>
            <p:nvPr/>
          </p:nvPicPr>
          <p:blipFill>
            <a:blip r:embed="rId3"/>
            <a:stretch>
              <a:fillRect/>
            </a:stretch>
          </p:blipFill>
          <p:spPr>
            <a:xfrm>
              <a:off x="8835689" y="3556596"/>
              <a:ext cx="1935895" cy="2080034"/>
            </a:xfrm>
            <a:prstGeom prst="rect">
              <a:avLst/>
            </a:prstGeom>
          </p:spPr>
        </p:pic>
        <p:sp>
          <p:nvSpPr>
            <p:cNvPr id="20" name="矩形 19">
              <a:extLst>
                <a:ext uri="{FF2B5EF4-FFF2-40B4-BE49-F238E27FC236}">
                  <a16:creationId xmlns:a16="http://schemas.microsoft.com/office/drawing/2014/main" id="{89F11AF3-C8C1-4B87-BE72-EF30EC6E3E48}"/>
                </a:ext>
              </a:extLst>
            </p:cNvPr>
            <p:cNvSpPr/>
            <p:nvPr/>
          </p:nvSpPr>
          <p:spPr>
            <a:xfrm>
              <a:off x="9017015" y="5684308"/>
              <a:ext cx="1800493" cy="261610"/>
            </a:xfrm>
            <a:prstGeom prst="rect">
              <a:avLst/>
            </a:prstGeom>
          </p:spPr>
          <p:txBody>
            <a:bodyPr wrap="none">
              <a:spAutoFit/>
            </a:bodyPr>
            <a:lstStyle/>
            <a:p>
              <a:r>
                <a:rPr lang="en-US" altLang="zh-CN" sz="1100" b="1" dirty="0">
                  <a:latin typeface="Consolas" panose="020B0609020204030204" pitchFamily="49" charset="0"/>
                </a:rPr>
                <a:t>Fig3: Top module port</a:t>
              </a:r>
              <a:endParaRPr lang="zh-CN" altLang="en-US" sz="1100" dirty="0"/>
            </a:p>
          </p:txBody>
        </p:sp>
      </p:grpSp>
      <p:grpSp>
        <p:nvGrpSpPr>
          <p:cNvPr id="4" name="组合 3">
            <a:extLst>
              <a:ext uri="{FF2B5EF4-FFF2-40B4-BE49-F238E27FC236}">
                <a16:creationId xmlns:a16="http://schemas.microsoft.com/office/drawing/2014/main" id="{6B94E560-A972-44E5-B27C-5595942BBD74}"/>
              </a:ext>
            </a:extLst>
          </p:cNvPr>
          <p:cNvGrpSpPr/>
          <p:nvPr/>
        </p:nvGrpSpPr>
        <p:grpSpPr>
          <a:xfrm>
            <a:off x="413196" y="1791237"/>
            <a:ext cx="4082602" cy="4416291"/>
            <a:chOff x="413196" y="1791237"/>
            <a:chExt cx="4082602" cy="4416291"/>
          </a:xfrm>
        </p:grpSpPr>
        <p:pic>
          <p:nvPicPr>
            <p:cNvPr id="7" name="图片 6">
              <a:extLst>
                <a:ext uri="{FF2B5EF4-FFF2-40B4-BE49-F238E27FC236}">
                  <a16:creationId xmlns:a16="http://schemas.microsoft.com/office/drawing/2014/main" id="{A56CEA3D-539B-4FF6-B80B-D40ED45C1E51}"/>
                </a:ext>
              </a:extLst>
            </p:cNvPr>
            <p:cNvPicPr>
              <a:picLocks noChangeAspect="1"/>
            </p:cNvPicPr>
            <p:nvPr/>
          </p:nvPicPr>
          <p:blipFill>
            <a:blip r:embed="rId4"/>
            <a:stretch>
              <a:fillRect/>
            </a:stretch>
          </p:blipFill>
          <p:spPr>
            <a:xfrm>
              <a:off x="413196" y="1791237"/>
              <a:ext cx="4082602" cy="4082602"/>
            </a:xfrm>
            <a:prstGeom prst="rect">
              <a:avLst/>
            </a:prstGeom>
          </p:spPr>
        </p:pic>
        <p:sp>
          <p:nvSpPr>
            <p:cNvPr id="21" name="矩形 20">
              <a:extLst>
                <a:ext uri="{FF2B5EF4-FFF2-40B4-BE49-F238E27FC236}">
                  <a16:creationId xmlns:a16="http://schemas.microsoft.com/office/drawing/2014/main" id="{89875F84-D5A3-4FCA-A9FC-1237F71EA650}"/>
                </a:ext>
              </a:extLst>
            </p:cNvPr>
            <p:cNvSpPr/>
            <p:nvPr/>
          </p:nvSpPr>
          <p:spPr>
            <a:xfrm>
              <a:off x="1554250" y="5945918"/>
              <a:ext cx="1800493" cy="261610"/>
            </a:xfrm>
            <a:prstGeom prst="rect">
              <a:avLst/>
            </a:prstGeom>
          </p:spPr>
          <p:txBody>
            <a:bodyPr wrap="none">
              <a:spAutoFit/>
            </a:bodyPr>
            <a:lstStyle/>
            <a:p>
              <a:r>
                <a:rPr lang="en-US" altLang="zh-CN" sz="1100" b="1" dirty="0">
                  <a:latin typeface="Consolas" panose="020B0609020204030204" pitchFamily="49" charset="0"/>
                </a:rPr>
                <a:t>Fig1: Vending Machine</a:t>
              </a:r>
              <a:endParaRPr lang="zh-CN" altLang="en-US" sz="1100" dirty="0"/>
            </a:p>
          </p:txBody>
        </p:sp>
      </p:grpSp>
      <p:grpSp>
        <p:nvGrpSpPr>
          <p:cNvPr id="5" name="组合 4">
            <a:extLst>
              <a:ext uri="{FF2B5EF4-FFF2-40B4-BE49-F238E27FC236}">
                <a16:creationId xmlns:a16="http://schemas.microsoft.com/office/drawing/2014/main" id="{611DE041-F443-AB68-0174-A9F0891E7BB1}"/>
              </a:ext>
            </a:extLst>
          </p:cNvPr>
          <p:cNvGrpSpPr/>
          <p:nvPr/>
        </p:nvGrpSpPr>
        <p:grpSpPr>
          <a:xfrm>
            <a:off x="4607725" y="1791238"/>
            <a:ext cx="3727892" cy="4358996"/>
            <a:chOff x="4607725" y="1791238"/>
            <a:chExt cx="3727892" cy="4358996"/>
          </a:xfrm>
        </p:grpSpPr>
        <p:grpSp>
          <p:nvGrpSpPr>
            <p:cNvPr id="16" name="组合 15">
              <a:extLst>
                <a:ext uri="{FF2B5EF4-FFF2-40B4-BE49-F238E27FC236}">
                  <a16:creationId xmlns:a16="http://schemas.microsoft.com/office/drawing/2014/main" id="{7A754FE2-B13B-4D6B-AC3C-1FA42498D53B}"/>
                </a:ext>
              </a:extLst>
            </p:cNvPr>
            <p:cNvGrpSpPr/>
            <p:nvPr/>
          </p:nvGrpSpPr>
          <p:grpSpPr>
            <a:xfrm>
              <a:off x="4607725" y="1791238"/>
              <a:ext cx="3727892" cy="4082602"/>
              <a:chOff x="4783736" y="1639373"/>
              <a:chExt cx="4386330" cy="4386330"/>
            </a:xfrm>
          </p:grpSpPr>
          <p:pic>
            <p:nvPicPr>
              <p:cNvPr id="9" name="图片 8">
                <a:extLst>
                  <a:ext uri="{FF2B5EF4-FFF2-40B4-BE49-F238E27FC236}">
                    <a16:creationId xmlns:a16="http://schemas.microsoft.com/office/drawing/2014/main" id="{9F7E65A9-107E-4B45-AE5B-D6F1A8FCC609}"/>
                  </a:ext>
                </a:extLst>
              </p:cNvPr>
              <p:cNvPicPr>
                <a:picLocks noChangeAspect="1"/>
              </p:cNvPicPr>
              <p:nvPr/>
            </p:nvPicPr>
            <p:blipFill>
              <a:blip r:embed="rId5"/>
              <a:stretch>
                <a:fillRect/>
              </a:stretch>
            </p:blipFill>
            <p:spPr>
              <a:xfrm>
                <a:off x="4783736" y="1639373"/>
                <a:ext cx="4386330" cy="4386330"/>
              </a:xfrm>
              <a:prstGeom prst="rect">
                <a:avLst/>
              </a:prstGeom>
            </p:spPr>
          </p:pic>
          <p:sp>
            <p:nvSpPr>
              <p:cNvPr id="10" name="矩形 9">
                <a:extLst>
                  <a:ext uri="{FF2B5EF4-FFF2-40B4-BE49-F238E27FC236}">
                    <a16:creationId xmlns:a16="http://schemas.microsoft.com/office/drawing/2014/main" id="{2F5A098F-1902-4885-88D2-CEC3258B7E06}"/>
                  </a:ext>
                </a:extLst>
              </p:cNvPr>
              <p:cNvSpPr/>
              <p:nvPr/>
            </p:nvSpPr>
            <p:spPr>
              <a:xfrm>
                <a:off x="6167356" y="4519274"/>
                <a:ext cx="1475656" cy="561932"/>
              </a:xfrm>
              <a:prstGeom prst="rect">
                <a:avLst/>
              </a:prstGeom>
            </p:spPr>
            <p:txBody>
              <a:bodyPr wrap="none">
                <a:spAutoFit/>
              </a:bodyPr>
              <a:lstStyle/>
              <a:p>
                <a:r>
                  <a:rPr lang="en-US" altLang="zh-CN" sz="1400" b="1" dirty="0">
                    <a:solidFill>
                      <a:schemeClr val="accent1"/>
                    </a:solidFill>
                    <a:highlight>
                      <a:srgbClr val="C0C0C0"/>
                    </a:highlight>
                    <a:latin typeface="Times New Roman" panose="02020603050405020304" pitchFamily="18" charset="0"/>
                    <a:cs typeface="Times New Roman" panose="02020603050405020304" pitchFamily="18" charset="0"/>
                  </a:rPr>
                  <a:t>1 Dollar</a:t>
                </a:r>
                <a:endParaRPr lang="zh-CN" altLang="en-US" sz="1400" b="1" dirty="0">
                  <a:solidFill>
                    <a:schemeClr val="accent1"/>
                  </a:solidFill>
                  <a:highlight>
                    <a:srgbClr val="C0C0C0"/>
                  </a:highlight>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2CB98FBB-A487-4BB3-819C-BD618D0B0226}"/>
                  </a:ext>
                </a:extLst>
              </p:cNvPr>
              <p:cNvSpPr/>
              <p:nvPr/>
            </p:nvSpPr>
            <p:spPr>
              <a:xfrm>
                <a:off x="7530600" y="3757273"/>
                <a:ext cx="1458096" cy="561932"/>
              </a:xfrm>
              <a:prstGeom prst="rect">
                <a:avLst/>
              </a:prstGeom>
            </p:spPr>
            <p:txBody>
              <a:bodyPr wrap="none">
                <a:spAutoFit/>
              </a:bodyPr>
              <a:lstStyle/>
              <a:p>
                <a:r>
                  <a:rPr lang="en-US" altLang="zh-CN" sz="1400" b="1" dirty="0">
                    <a:solidFill>
                      <a:schemeClr val="accent1"/>
                    </a:solidFill>
                    <a:highlight>
                      <a:srgbClr val="C0C0C0"/>
                    </a:highlight>
                    <a:latin typeface="Times New Roman" panose="02020603050405020304" pitchFamily="18" charset="0"/>
                    <a:cs typeface="Times New Roman" panose="02020603050405020304" pitchFamily="18" charset="0"/>
                  </a:rPr>
                  <a:t>50 cents</a:t>
                </a:r>
                <a:endParaRPr lang="zh-CN" altLang="en-US" sz="1400" b="1" dirty="0">
                  <a:solidFill>
                    <a:schemeClr val="accent1"/>
                  </a:solidFill>
                  <a:highlight>
                    <a:srgbClr val="C0C0C0"/>
                  </a:highlight>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9DE3A5A-DC00-4EED-A841-B0D3B5E6E5E5}"/>
                  </a:ext>
                </a:extLst>
              </p:cNvPr>
              <p:cNvSpPr/>
              <p:nvPr/>
            </p:nvSpPr>
            <p:spPr>
              <a:xfrm>
                <a:off x="5025659" y="3536066"/>
                <a:ext cx="1458096" cy="561932"/>
              </a:xfrm>
              <a:prstGeom prst="rect">
                <a:avLst/>
              </a:prstGeom>
            </p:spPr>
            <p:txBody>
              <a:bodyPr wrap="none">
                <a:spAutoFit/>
              </a:bodyPr>
              <a:lstStyle/>
              <a:p>
                <a:r>
                  <a:rPr lang="en-US" altLang="zh-CN" sz="1400" b="1" dirty="0">
                    <a:solidFill>
                      <a:schemeClr val="accent1"/>
                    </a:solidFill>
                    <a:highlight>
                      <a:srgbClr val="C0C0C0"/>
                    </a:highlight>
                    <a:latin typeface="Times New Roman" panose="02020603050405020304" pitchFamily="18" charset="0"/>
                    <a:cs typeface="Times New Roman" panose="02020603050405020304" pitchFamily="18" charset="0"/>
                  </a:rPr>
                  <a:t>10 cents</a:t>
                </a:r>
                <a:endParaRPr lang="zh-CN" altLang="en-US" sz="1400" b="1" dirty="0">
                  <a:solidFill>
                    <a:schemeClr val="accent1"/>
                  </a:solidFill>
                  <a:highlight>
                    <a:srgbClr val="C0C0C0"/>
                  </a:highlight>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D68A82E6-37E0-48F1-B4A3-EAA11D20DF62}"/>
                  </a:ext>
                </a:extLst>
              </p:cNvPr>
              <p:cNvSpPr/>
              <p:nvPr/>
            </p:nvSpPr>
            <p:spPr>
              <a:xfrm>
                <a:off x="6436624" y="2817714"/>
                <a:ext cx="1294198" cy="561932"/>
              </a:xfrm>
              <a:prstGeom prst="rect">
                <a:avLst/>
              </a:prstGeom>
            </p:spPr>
            <p:txBody>
              <a:bodyPr wrap="none">
                <a:spAutoFit/>
              </a:bodyPr>
              <a:lstStyle/>
              <a:p>
                <a:r>
                  <a:rPr lang="en-US" altLang="zh-CN" sz="1400" b="1" dirty="0">
                    <a:solidFill>
                      <a:schemeClr val="accent1"/>
                    </a:solidFill>
                    <a:highlight>
                      <a:srgbClr val="C0C0C0"/>
                    </a:highlight>
                    <a:latin typeface="Times New Roman" panose="02020603050405020304" pitchFamily="18" charset="0"/>
                    <a:cs typeface="Times New Roman" panose="02020603050405020304" pitchFamily="18" charset="0"/>
                  </a:rPr>
                  <a:t>5 cents</a:t>
                </a:r>
                <a:endParaRPr lang="zh-CN" altLang="en-US" sz="1400" dirty="0">
                  <a:solidFill>
                    <a:schemeClr val="accent1"/>
                  </a:solidFill>
                  <a:highlight>
                    <a:srgbClr val="C0C0C0"/>
                  </a:highlight>
                  <a:latin typeface="Times New Roman" panose="02020603050405020304" pitchFamily="18" charset="0"/>
                  <a:cs typeface="Times New Roman" panose="02020603050405020304" pitchFamily="18" charset="0"/>
                </a:endParaRPr>
              </a:p>
            </p:txBody>
          </p:sp>
        </p:grpSp>
        <p:sp>
          <p:nvSpPr>
            <p:cNvPr id="22" name="矩形 21">
              <a:extLst>
                <a:ext uri="{FF2B5EF4-FFF2-40B4-BE49-F238E27FC236}">
                  <a16:creationId xmlns:a16="http://schemas.microsoft.com/office/drawing/2014/main" id="{7894AEBD-B267-417B-A35A-74766323F5E9}"/>
                </a:ext>
              </a:extLst>
            </p:cNvPr>
            <p:cNvSpPr/>
            <p:nvPr/>
          </p:nvSpPr>
          <p:spPr>
            <a:xfrm>
              <a:off x="5472000" y="5888624"/>
              <a:ext cx="1877437" cy="261610"/>
            </a:xfrm>
            <a:prstGeom prst="rect">
              <a:avLst/>
            </a:prstGeom>
          </p:spPr>
          <p:txBody>
            <a:bodyPr wrap="none">
              <a:spAutoFit/>
            </a:bodyPr>
            <a:lstStyle/>
            <a:p>
              <a:r>
                <a:rPr lang="en-US" altLang="zh-CN" sz="1100" b="1" dirty="0">
                  <a:latin typeface="Consolas" panose="020B0609020204030204" pitchFamily="49" charset="0"/>
                </a:rPr>
                <a:t>Fig2: Acceptable coins</a:t>
              </a:r>
              <a:endParaRPr lang="zh-CN" altLang="en-US" sz="1100" dirty="0"/>
            </a:p>
          </p:txBody>
        </p:sp>
      </p:grpSp>
    </p:spTree>
    <p:extLst>
      <p:ext uri="{BB962C8B-B14F-4D97-AF65-F5344CB8AC3E}">
        <p14:creationId xmlns:p14="http://schemas.microsoft.com/office/powerpoint/2010/main" val="188889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EB83823-94AF-1BFC-2323-1510E33C5FE6}"/>
              </a:ext>
            </a:extLst>
          </p:cNvPr>
          <p:cNvGrpSpPr/>
          <p:nvPr/>
        </p:nvGrpSpPr>
        <p:grpSpPr>
          <a:xfrm>
            <a:off x="858594" y="1185620"/>
            <a:ext cx="10618304" cy="5228276"/>
            <a:chOff x="858594" y="1185620"/>
            <a:chExt cx="10618304" cy="5228276"/>
          </a:xfrm>
        </p:grpSpPr>
        <p:pic>
          <p:nvPicPr>
            <p:cNvPr id="5" name="图片 4">
              <a:extLst>
                <a:ext uri="{FF2B5EF4-FFF2-40B4-BE49-F238E27FC236}">
                  <a16:creationId xmlns:a16="http://schemas.microsoft.com/office/drawing/2014/main" id="{80BBB853-DEC2-2EED-1754-8C91756E9A72}"/>
                </a:ext>
              </a:extLst>
            </p:cNvPr>
            <p:cNvPicPr>
              <a:picLocks noChangeAspect="1"/>
            </p:cNvPicPr>
            <p:nvPr/>
          </p:nvPicPr>
          <p:blipFill>
            <a:blip r:embed="rId2"/>
            <a:stretch>
              <a:fillRect/>
            </a:stretch>
          </p:blipFill>
          <p:spPr>
            <a:xfrm>
              <a:off x="858594" y="1185620"/>
              <a:ext cx="5237406" cy="5228276"/>
            </a:xfrm>
            <a:prstGeom prst="rect">
              <a:avLst/>
            </a:prstGeom>
          </p:spPr>
        </p:pic>
        <p:sp>
          <p:nvSpPr>
            <p:cNvPr id="9" name="矩形 8">
              <a:extLst>
                <a:ext uri="{FF2B5EF4-FFF2-40B4-BE49-F238E27FC236}">
                  <a16:creationId xmlns:a16="http://schemas.microsoft.com/office/drawing/2014/main" id="{B0931C68-1C7D-BBE2-5696-0F231A871D47}"/>
                </a:ext>
              </a:extLst>
            </p:cNvPr>
            <p:cNvSpPr/>
            <p:nvPr/>
          </p:nvSpPr>
          <p:spPr>
            <a:xfrm>
              <a:off x="6451011" y="2599596"/>
              <a:ext cx="5025887" cy="646331"/>
            </a:xfrm>
            <a:prstGeom prst="rect">
              <a:avLst/>
            </a:prstGeom>
          </p:spPr>
          <p:txBody>
            <a:bodyPr wrap="square">
              <a:spAutoFit/>
            </a:bodyPr>
            <a:lstStyle/>
            <a:p>
              <a:r>
                <a:rPr lang="en-US" altLang="zh-CN" b="1" dirty="0">
                  <a:latin typeface="Consolas" panose="020B0609020204030204" pitchFamily="49" charset="0"/>
                </a:rPr>
                <a:t>Step 1</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Specify a target</a:t>
              </a:r>
              <a:endParaRPr lang="zh-CN" altLang="en-US" dirty="0"/>
            </a:p>
          </p:txBody>
        </p:sp>
      </p:grpSp>
      <p:sp>
        <p:nvSpPr>
          <p:cNvPr id="4" name="矩形 3">
            <a:extLst>
              <a:ext uri="{FF2B5EF4-FFF2-40B4-BE49-F238E27FC236}">
                <a16:creationId xmlns:a16="http://schemas.microsoft.com/office/drawing/2014/main" id="{6212C345-CDEA-6E20-66B2-38FAB855240C}"/>
              </a:ext>
            </a:extLst>
          </p:cNvPr>
          <p:cNvSpPr/>
          <p:nvPr/>
        </p:nvSpPr>
        <p:spPr>
          <a:xfrm>
            <a:off x="288751" y="190891"/>
            <a:ext cx="4025461" cy="584775"/>
          </a:xfrm>
          <a:prstGeom prst="rect">
            <a:avLst/>
          </a:prstGeom>
        </p:spPr>
        <p:txBody>
          <a:bodyPr wrap="none">
            <a:spAutoFit/>
          </a:bodyPr>
          <a:lstStyle/>
          <a:p>
            <a:pPr lvl="0">
              <a:defRPr/>
            </a:pPr>
            <a:r>
              <a:rPr lang="en-US" altLang="zh-CN" sz="3200" b="1" dirty="0">
                <a:solidFill>
                  <a:srgbClr val="000000"/>
                </a:solidFill>
                <a:latin typeface="Abadi"/>
              </a:rPr>
              <a:t>LLM design - Training:</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grpSp>
        <p:nvGrpSpPr>
          <p:cNvPr id="12" name="组合 11">
            <a:extLst>
              <a:ext uri="{FF2B5EF4-FFF2-40B4-BE49-F238E27FC236}">
                <a16:creationId xmlns:a16="http://schemas.microsoft.com/office/drawing/2014/main" id="{5536B5B8-1413-6677-E74F-B24AEF5C4736}"/>
              </a:ext>
            </a:extLst>
          </p:cNvPr>
          <p:cNvGrpSpPr/>
          <p:nvPr/>
        </p:nvGrpSpPr>
        <p:grpSpPr>
          <a:xfrm>
            <a:off x="1031950" y="775666"/>
            <a:ext cx="10301456" cy="5732210"/>
            <a:chOff x="1031950" y="775666"/>
            <a:chExt cx="10301456" cy="5732210"/>
          </a:xfrm>
        </p:grpSpPr>
        <p:grpSp>
          <p:nvGrpSpPr>
            <p:cNvPr id="8" name="组合 7">
              <a:extLst>
                <a:ext uri="{FF2B5EF4-FFF2-40B4-BE49-F238E27FC236}">
                  <a16:creationId xmlns:a16="http://schemas.microsoft.com/office/drawing/2014/main" id="{48D31E66-6F55-E04D-D67F-39C329D5A593}"/>
                </a:ext>
              </a:extLst>
            </p:cNvPr>
            <p:cNvGrpSpPr/>
            <p:nvPr/>
          </p:nvGrpSpPr>
          <p:grpSpPr>
            <a:xfrm>
              <a:off x="1031950" y="775666"/>
              <a:ext cx="9224155" cy="5732210"/>
              <a:chOff x="2748012" y="775666"/>
              <a:chExt cx="8459328" cy="4895436"/>
            </a:xfrm>
          </p:grpSpPr>
          <p:pic>
            <p:nvPicPr>
              <p:cNvPr id="6" name="图片 5">
                <a:extLst>
                  <a:ext uri="{FF2B5EF4-FFF2-40B4-BE49-F238E27FC236}">
                    <a16:creationId xmlns:a16="http://schemas.microsoft.com/office/drawing/2014/main" id="{2E71BEAF-EEDD-CC4D-4ED8-ACA46F1E774F}"/>
                  </a:ext>
                </a:extLst>
              </p:cNvPr>
              <p:cNvPicPr>
                <a:picLocks noChangeAspect="1"/>
              </p:cNvPicPr>
              <p:nvPr/>
            </p:nvPicPr>
            <p:blipFill>
              <a:blip r:embed="rId3"/>
              <a:stretch>
                <a:fillRect/>
              </a:stretch>
            </p:blipFill>
            <p:spPr>
              <a:xfrm>
                <a:off x="2748012" y="775666"/>
                <a:ext cx="4412802" cy="4895436"/>
              </a:xfrm>
              <a:prstGeom prst="rect">
                <a:avLst/>
              </a:prstGeom>
            </p:spPr>
          </p:pic>
          <p:pic>
            <p:nvPicPr>
              <p:cNvPr id="7" name="图片 6">
                <a:extLst>
                  <a:ext uri="{FF2B5EF4-FFF2-40B4-BE49-F238E27FC236}">
                    <a16:creationId xmlns:a16="http://schemas.microsoft.com/office/drawing/2014/main" id="{C9B18AE8-C088-2615-1F37-E280ECABD6CF}"/>
                  </a:ext>
                </a:extLst>
              </p:cNvPr>
              <p:cNvPicPr>
                <a:picLocks noChangeAspect="1"/>
              </p:cNvPicPr>
              <p:nvPr/>
            </p:nvPicPr>
            <p:blipFill>
              <a:blip r:embed="rId4"/>
              <a:stretch>
                <a:fillRect/>
              </a:stretch>
            </p:blipFill>
            <p:spPr>
              <a:xfrm>
                <a:off x="7160814" y="940468"/>
                <a:ext cx="4046526" cy="3049266"/>
              </a:xfrm>
              <a:prstGeom prst="rect">
                <a:avLst/>
              </a:prstGeom>
            </p:spPr>
          </p:pic>
        </p:grpSp>
        <p:sp>
          <p:nvSpPr>
            <p:cNvPr id="11" name="矩形 10">
              <a:extLst>
                <a:ext uri="{FF2B5EF4-FFF2-40B4-BE49-F238E27FC236}">
                  <a16:creationId xmlns:a16="http://schemas.microsoft.com/office/drawing/2014/main" id="{27EDFF35-9FAD-7C8A-182B-EE57E77ACF32}"/>
                </a:ext>
              </a:extLst>
            </p:cNvPr>
            <p:cNvSpPr/>
            <p:nvPr/>
          </p:nvSpPr>
          <p:spPr>
            <a:xfrm>
              <a:off x="6307519" y="4817995"/>
              <a:ext cx="5025887" cy="646331"/>
            </a:xfrm>
            <a:prstGeom prst="rect">
              <a:avLst/>
            </a:prstGeom>
          </p:spPr>
          <p:txBody>
            <a:bodyPr wrap="square">
              <a:spAutoFit/>
            </a:bodyPr>
            <a:lstStyle/>
            <a:p>
              <a:r>
                <a:rPr lang="en-US" altLang="zh-CN" b="1" dirty="0">
                  <a:latin typeface="Consolas" panose="020B0609020204030204" pitchFamily="49" charset="0"/>
                </a:rPr>
                <a:t>Step 2</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Add details</a:t>
              </a:r>
              <a:endParaRPr lang="zh-CN" altLang="en-US" dirty="0"/>
            </a:p>
          </p:txBody>
        </p:sp>
      </p:grpSp>
      <p:grpSp>
        <p:nvGrpSpPr>
          <p:cNvPr id="18" name="组合 17">
            <a:extLst>
              <a:ext uri="{FF2B5EF4-FFF2-40B4-BE49-F238E27FC236}">
                <a16:creationId xmlns:a16="http://schemas.microsoft.com/office/drawing/2014/main" id="{A25A861E-9867-209F-F7C5-BE9CD2FC748D}"/>
              </a:ext>
            </a:extLst>
          </p:cNvPr>
          <p:cNvGrpSpPr/>
          <p:nvPr/>
        </p:nvGrpSpPr>
        <p:grpSpPr>
          <a:xfrm>
            <a:off x="922315" y="543495"/>
            <a:ext cx="10347370" cy="5671820"/>
            <a:chOff x="947873" y="444104"/>
            <a:chExt cx="10347370" cy="5671820"/>
          </a:xfrm>
        </p:grpSpPr>
        <p:grpSp>
          <p:nvGrpSpPr>
            <p:cNvPr id="15" name="组合 14">
              <a:extLst>
                <a:ext uri="{FF2B5EF4-FFF2-40B4-BE49-F238E27FC236}">
                  <a16:creationId xmlns:a16="http://schemas.microsoft.com/office/drawing/2014/main" id="{C3F209D9-5479-45CD-DC96-A15B37A55599}"/>
                </a:ext>
              </a:extLst>
            </p:cNvPr>
            <p:cNvGrpSpPr/>
            <p:nvPr/>
          </p:nvGrpSpPr>
          <p:grpSpPr>
            <a:xfrm>
              <a:off x="947873" y="444104"/>
              <a:ext cx="9475989" cy="5671820"/>
              <a:chOff x="947873" y="444104"/>
              <a:chExt cx="9475989" cy="5671820"/>
            </a:xfrm>
          </p:grpSpPr>
          <p:pic>
            <p:nvPicPr>
              <p:cNvPr id="13" name="图片 12">
                <a:extLst>
                  <a:ext uri="{FF2B5EF4-FFF2-40B4-BE49-F238E27FC236}">
                    <a16:creationId xmlns:a16="http://schemas.microsoft.com/office/drawing/2014/main" id="{FDEAFA44-69EA-3C91-F270-75FFCBA6175F}"/>
                  </a:ext>
                </a:extLst>
              </p:cNvPr>
              <p:cNvPicPr>
                <a:picLocks noChangeAspect="1"/>
              </p:cNvPicPr>
              <p:nvPr/>
            </p:nvPicPr>
            <p:blipFill>
              <a:blip r:embed="rId5"/>
              <a:stretch>
                <a:fillRect/>
              </a:stretch>
            </p:blipFill>
            <p:spPr>
              <a:xfrm>
                <a:off x="947873" y="444104"/>
                <a:ext cx="4895850" cy="5671820"/>
              </a:xfrm>
              <a:prstGeom prst="rect">
                <a:avLst/>
              </a:prstGeom>
            </p:spPr>
          </p:pic>
          <p:pic>
            <p:nvPicPr>
              <p:cNvPr id="14" name="图片 13">
                <a:extLst>
                  <a:ext uri="{FF2B5EF4-FFF2-40B4-BE49-F238E27FC236}">
                    <a16:creationId xmlns:a16="http://schemas.microsoft.com/office/drawing/2014/main" id="{C50D9FF6-062E-FB6B-8129-7E260B1145D7}"/>
                  </a:ext>
                </a:extLst>
              </p:cNvPr>
              <p:cNvPicPr>
                <a:picLocks noChangeAspect="1"/>
              </p:cNvPicPr>
              <p:nvPr/>
            </p:nvPicPr>
            <p:blipFill>
              <a:blip r:embed="rId6"/>
              <a:stretch>
                <a:fillRect/>
              </a:stretch>
            </p:blipFill>
            <p:spPr>
              <a:xfrm>
                <a:off x="5675967" y="927350"/>
                <a:ext cx="4747895" cy="3890645"/>
              </a:xfrm>
              <a:prstGeom prst="rect">
                <a:avLst/>
              </a:prstGeom>
            </p:spPr>
          </p:pic>
        </p:grpSp>
        <p:sp>
          <p:nvSpPr>
            <p:cNvPr id="17" name="矩形 16">
              <a:extLst>
                <a:ext uri="{FF2B5EF4-FFF2-40B4-BE49-F238E27FC236}">
                  <a16:creationId xmlns:a16="http://schemas.microsoft.com/office/drawing/2014/main" id="{FB526EFF-3536-26C4-77B8-2B43FBFF406B}"/>
                </a:ext>
              </a:extLst>
            </p:cNvPr>
            <p:cNvSpPr/>
            <p:nvPr/>
          </p:nvSpPr>
          <p:spPr>
            <a:xfrm>
              <a:off x="6269356" y="5294729"/>
              <a:ext cx="5025887" cy="646331"/>
            </a:xfrm>
            <a:prstGeom prst="rect">
              <a:avLst/>
            </a:prstGeom>
          </p:spPr>
          <p:txBody>
            <a:bodyPr wrap="square">
              <a:spAutoFit/>
            </a:bodyPr>
            <a:lstStyle/>
            <a:p>
              <a:r>
                <a:rPr lang="en-US" altLang="zh-CN" b="1" dirty="0">
                  <a:latin typeface="Consolas" panose="020B0609020204030204" pitchFamily="49" charset="0"/>
                </a:rPr>
                <a:t>Step 3</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Check FSM and  modify the details. </a:t>
              </a:r>
              <a:endParaRPr lang="zh-CN" altLang="en-US" dirty="0"/>
            </a:p>
          </p:txBody>
        </p:sp>
      </p:grpSp>
    </p:spTree>
    <p:extLst>
      <p:ext uri="{BB962C8B-B14F-4D97-AF65-F5344CB8AC3E}">
        <p14:creationId xmlns:p14="http://schemas.microsoft.com/office/powerpoint/2010/main" val="2221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0534C6B-9023-04EE-6BB1-03879ACB9760}"/>
              </a:ext>
            </a:extLst>
          </p:cNvPr>
          <p:cNvPicPr>
            <a:picLocks noChangeAspect="1"/>
          </p:cNvPicPr>
          <p:nvPr/>
        </p:nvPicPr>
        <p:blipFill>
          <a:blip r:embed="rId2"/>
          <a:stretch>
            <a:fillRect/>
          </a:stretch>
        </p:blipFill>
        <p:spPr>
          <a:xfrm>
            <a:off x="4468468" y="634181"/>
            <a:ext cx="5057775" cy="5829935"/>
          </a:xfrm>
          <a:prstGeom prst="rect">
            <a:avLst/>
          </a:prstGeom>
        </p:spPr>
      </p:pic>
      <p:sp>
        <p:nvSpPr>
          <p:cNvPr id="2" name="矩形 1">
            <a:extLst>
              <a:ext uri="{FF2B5EF4-FFF2-40B4-BE49-F238E27FC236}">
                <a16:creationId xmlns:a16="http://schemas.microsoft.com/office/drawing/2014/main" id="{A003F76F-BC26-A75F-8A9C-C2A2A87A4A6D}"/>
              </a:ext>
            </a:extLst>
          </p:cNvPr>
          <p:cNvSpPr/>
          <p:nvPr/>
        </p:nvSpPr>
        <p:spPr>
          <a:xfrm>
            <a:off x="288751" y="190891"/>
            <a:ext cx="4512774" cy="584775"/>
          </a:xfrm>
          <a:prstGeom prst="rect">
            <a:avLst/>
          </a:prstGeom>
        </p:spPr>
        <p:txBody>
          <a:bodyPr wrap="none">
            <a:spAutoFit/>
          </a:bodyPr>
          <a:lstStyle/>
          <a:p>
            <a:pPr lvl="0">
              <a:defRPr/>
            </a:pPr>
            <a:r>
              <a:rPr lang="en-US" altLang="zh-CN" sz="3200" b="1" dirty="0">
                <a:solidFill>
                  <a:srgbClr val="000000"/>
                </a:solidFill>
                <a:latin typeface="Abadi"/>
              </a:rPr>
              <a:t>LLM design - Generating:</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pic>
        <p:nvPicPr>
          <p:cNvPr id="3" name="图片 2">
            <a:extLst>
              <a:ext uri="{FF2B5EF4-FFF2-40B4-BE49-F238E27FC236}">
                <a16:creationId xmlns:a16="http://schemas.microsoft.com/office/drawing/2014/main" id="{563614DA-4DEB-E553-E553-F80714CB76FF}"/>
              </a:ext>
            </a:extLst>
          </p:cNvPr>
          <p:cNvPicPr>
            <a:picLocks noChangeAspect="1"/>
          </p:cNvPicPr>
          <p:nvPr/>
        </p:nvPicPr>
        <p:blipFill>
          <a:blip r:embed="rId3"/>
          <a:stretch>
            <a:fillRect/>
          </a:stretch>
        </p:blipFill>
        <p:spPr>
          <a:xfrm>
            <a:off x="3597584" y="1362748"/>
            <a:ext cx="6741768" cy="4862742"/>
          </a:xfrm>
          <a:prstGeom prst="rect">
            <a:avLst/>
          </a:prstGeom>
        </p:spPr>
      </p:pic>
      <p:grpSp>
        <p:nvGrpSpPr>
          <p:cNvPr id="8" name="组合 7">
            <a:extLst>
              <a:ext uri="{FF2B5EF4-FFF2-40B4-BE49-F238E27FC236}">
                <a16:creationId xmlns:a16="http://schemas.microsoft.com/office/drawing/2014/main" id="{81495FCF-AA7B-4ABD-6541-3857FD60E71F}"/>
              </a:ext>
            </a:extLst>
          </p:cNvPr>
          <p:cNvGrpSpPr/>
          <p:nvPr/>
        </p:nvGrpSpPr>
        <p:grpSpPr>
          <a:xfrm>
            <a:off x="2719361" y="393884"/>
            <a:ext cx="9053805" cy="6273225"/>
            <a:chOff x="842204" y="393884"/>
            <a:chExt cx="9053805" cy="6273225"/>
          </a:xfrm>
        </p:grpSpPr>
        <p:pic>
          <p:nvPicPr>
            <p:cNvPr id="5" name="图片 4">
              <a:extLst>
                <a:ext uri="{FF2B5EF4-FFF2-40B4-BE49-F238E27FC236}">
                  <a16:creationId xmlns:a16="http://schemas.microsoft.com/office/drawing/2014/main" id="{B204CF73-C266-C415-FF9A-D21E1BB21BAF}"/>
                </a:ext>
              </a:extLst>
            </p:cNvPr>
            <p:cNvPicPr>
              <a:picLocks noChangeAspect="1"/>
            </p:cNvPicPr>
            <p:nvPr/>
          </p:nvPicPr>
          <p:blipFill rotWithShape="1">
            <a:blip r:embed="rId4"/>
            <a:srcRect l="798"/>
            <a:stretch/>
          </p:blipFill>
          <p:spPr>
            <a:xfrm>
              <a:off x="842204" y="934457"/>
              <a:ext cx="4522783" cy="5732652"/>
            </a:xfrm>
            <a:prstGeom prst="rect">
              <a:avLst/>
            </a:prstGeom>
          </p:spPr>
        </p:pic>
        <p:pic>
          <p:nvPicPr>
            <p:cNvPr id="7" name="图片 6">
              <a:extLst>
                <a:ext uri="{FF2B5EF4-FFF2-40B4-BE49-F238E27FC236}">
                  <a16:creationId xmlns:a16="http://schemas.microsoft.com/office/drawing/2014/main" id="{85BA66ED-D296-1DB6-B8B4-E553ACDB3039}"/>
                </a:ext>
              </a:extLst>
            </p:cNvPr>
            <p:cNvPicPr>
              <a:picLocks noChangeAspect="1"/>
            </p:cNvPicPr>
            <p:nvPr/>
          </p:nvPicPr>
          <p:blipFill>
            <a:blip r:embed="rId5"/>
            <a:stretch>
              <a:fillRect/>
            </a:stretch>
          </p:blipFill>
          <p:spPr>
            <a:xfrm>
              <a:off x="5402164" y="393884"/>
              <a:ext cx="4493845" cy="6273225"/>
            </a:xfrm>
            <a:prstGeom prst="rect">
              <a:avLst/>
            </a:prstGeom>
          </p:spPr>
        </p:pic>
      </p:grpSp>
      <p:sp>
        <p:nvSpPr>
          <p:cNvPr id="9" name="矩形 8">
            <a:extLst>
              <a:ext uri="{FF2B5EF4-FFF2-40B4-BE49-F238E27FC236}">
                <a16:creationId xmlns:a16="http://schemas.microsoft.com/office/drawing/2014/main" id="{B56F7F9A-670A-A262-33B6-4FE6DAFB8C4B}"/>
              </a:ext>
            </a:extLst>
          </p:cNvPr>
          <p:cNvSpPr/>
          <p:nvPr/>
        </p:nvSpPr>
        <p:spPr>
          <a:xfrm>
            <a:off x="94156" y="1039583"/>
            <a:ext cx="5025887" cy="646331"/>
          </a:xfrm>
          <a:prstGeom prst="rect">
            <a:avLst/>
          </a:prstGeom>
        </p:spPr>
        <p:txBody>
          <a:bodyPr wrap="square">
            <a:spAutoFit/>
          </a:bodyPr>
          <a:lstStyle/>
          <a:p>
            <a:r>
              <a:rPr lang="en-US" altLang="zh-CN" b="1" dirty="0">
                <a:latin typeface="Consolas" panose="020B0609020204030204" pitchFamily="49" charset="0"/>
              </a:rPr>
              <a:t>Step 4</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Generate the code</a:t>
            </a:r>
            <a:endParaRPr lang="zh-CN" altLang="en-US" dirty="0"/>
          </a:p>
        </p:txBody>
      </p:sp>
    </p:spTree>
    <p:extLst>
      <p:ext uri="{BB962C8B-B14F-4D97-AF65-F5344CB8AC3E}">
        <p14:creationId xmlns:p14="http://schemas.microsoft.com/office/powerpoint/2010/main" val="16060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EE05A8-5443-73E4-92CA-08E95ED5AAC5}"/>
              </a:ext>
            </a:extLst>
          </p:cNvPr>
          <p:cNvSpPr/>
          <p:nvPr/>
        </p:nvSpPr>
        <p:spPr>
          <a:xfrm>
            <a:off x="288751" y="190891"/>
            <a:ext cx="4512774" cy="584775"/>
          </a:xfrm>
          <a:prstGeom prst="rect">
            <a:avLst/>
          </a:prstGeom>
        </p:spPr>
        <p:txBody>
          <a:bodyPr wrap="none">
            <a:spAutoFit/>
          </a:bodyPr>
          <a:lstStyle/>
          <a:p>
            <a:pPr lvl="0">
              <a:defRPr/>
            </a:pPr>
            <a:r>
              <a:rPr lang="en-US" altLang="zh-CN" sz="3200" b="1" dirty="0">
                <a:solidFill>
                  <a:srgbClr val="000000"/>
                </a:solidFill>
                <a:latin typeface="Abadi"/>
              </a:rPr>
              <a:t>LLM design - Generating:</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3" name="矩形 2">
            <a:extLst>
              <a:ext uri="{FF2B5EF4-FFF2-40B4-BE49-F238E27FC236}">
                <a16:creationId xmlns:a16="http://schemas.microsoft.com/office/drawing/2014/main" id="{2C9900A0-D48B-B395-6233-282A132E741F}"/>
              </a:ext>
            </a:extLst>
          </p:cNvPr>
          <p:cNvSpPr/>
          <p:nvPr/>
        </p:nvSpPr>
        <p:spPr>
          <a:xfrm>
            <a:off x="94156" y="1039583"/>
            <a:ext cx="5025887" cy="646331"/>
          </a:xfrm>
          <a:prstGeom prst="rect">
            <a:avLst/>
          </a:prstGeom>
        </p:spPr>
        <p:txBody>
          <a:bodyPr wrap="square">
            <a:spAutoFit/>
          </a:bodyPr>
          <a:lstStyle/>
          <a:p>
            <a:r>
              <a:rPr lang="en-US" altLang="zh-CN" b="1" dirty="0">
                <a:latin typeface="Consolas" panose="020B0609020204030204" pitchFamily="49" charset="0"/>
              </a:rPr>
              <a:t>Step 5</a:t>
            </a:r>
            <a:r>
              <a:rPr lang="zh-CN" altLang="en-US" b="1" dirty="0">
                <a:latin typeface="Consolas" panose="020B0609020204030204" pitchFamily="49" charset="0"/>
              </a:rPr>
              <a:t>：</a:t>
            </a:r>
            <a:endParaRPr lang="en-US" altLang="zh-CN" b="1" dirty="0">
              <a:latin typeface="Consolas" panose="020B0609020204030204" pitchFamily="49" charset="0"/>
            </a:endParaRPr>
          </a:p>
          <a:p>
            <a:pPr marL="285750" indent="-285750">
              <a:buFont typeface="Arial" panose="020B0604020202020204" pitchFamily="34" charset="0"/>
              <a:buChar char="•"/>
            </a:pPr>
            <a:r>
              <a:rPr lang="en-US" altLang="zh-CN" dirty="0"/>
              <a:t>Generate testbench:</a:t>
            </a:r>
            <a:endParaRPr lang="zh-CN" altLang="en-US" dirty="0"/>
          </a:p>
        </p:txBody>
      </p:sp>
      <p:grpSp>
        <p:nvGrpSpPr>
          <p:cNvPr id="6" name="组合 5">
            <a:extLst>
              <a:ext uri="{FF2B5EF4-FFF2-40B4-BE49-F238E27FC236}">
                <a16:creationId xmlns:a16="http://schemas.microsoft.com/office/drawing/2014/main" id="{87DEF543-7FCD-2E65-707B-08254B593673}"/>
              </a:ext>
            </a:extLst>
          </p:cNvPr>
          <p:cNvGrpSpPr/>
          <p:nvPr/>
        </p:nvGrpSpPr>
        <p:grpSpPr>
          <a:xfrm>
            <a:off x="4695507" y="351348"/>
            <a:ext cx="5274310" cy="6387465"/>
            <a:chOff x="4801525" y="410983"/>
            <a:chExt cx="5274310" cy="6387465"/>
          </a:xfrm>
        </p:grpSpPr>
        <p:pic>
          <p:nvPicPr>
            <p:cNvPr id="4" name="图片 3">
              <a:extLst>
                <a:ext uri="{FF2B5EF4-FFF2-40B4-BE49-F238E27FC236}">
                  <a16:creationId xmlns:a16="http://schemas.microsoft.com/office/drawing/2014/main" id="{A107C469-96AB-E361-63C5-CDAA0371B0DB}"/>
                </a:ext>
              </a:extLst>
            </p:cNvPr>
            <p:cNvPicPr>
              <a:picLocks noChangeAspect="1"/>
            </p:cNvPicPr>
            <p:nvPr/>
          </p:nvPicPr>
          <p:blipFill>
            <a:blip r:embed="rId2"/>
            <a:stretch>
              <a:fillRect/>
            </a:stretch>
          </p:blipFill>
          <p:spPr>
            <a:xfrm>
              <a:off x="4801525" y="410983"/>
              <a:ext cx="5274310" cy="3147060"/>
            </a:xfrm>
            <a:prstGeom prst="rect">
              <a:avLst/>
            </a:prstGeom>
          </p:spPr>
        </p:pic>
        <p:pic>
          <p:nvPicPr>
            <p:cNvPr id="5" name="图片 4">
              <a:extLst>
                <a:ext uri="{FF2B5EF4-FFF2-40B4-BE49-F238E27FC236}">
                  <a16:creationId xmlns:a16="http://schemas.microsoft.com/office/drawing/2014/main" id="{9D9BD436-4BB7-8AA7-E630-246BA96696BA}"/>
                </a:ext>
              </a:extLst>
            </p:cNvPr>
            <p:cNvPicPr>
              <a:picLocks noChangeAspect="1"/>
            </p:cNvPicPr>
            <p:nvPr/>
          </p:nvPicPr>
          <p:blipFill>
            <a:blip r:embed="rId3"/>
            <a:stretch>
              <a:fillRect/>
            </a:stretch>
          </p:blipFill>
          <p:spPr>
            <a:xfrm>
              <a:off x="4801525" y="3558043"/>
              <a:ext cx="5274310" cy="3240405"/>
            </a:xfrm>
            <a:prstGeom prst="rect">
              <a:avLst/>
            </a:prstGeom>
          </p:spPr>
        </p:pic>
      </p:grpSp>
      <p:grpSp>
        <p:nvGrpSpPr>
          <p:cNvPr id="13" name="组合 12">
            <a:extLst>
              <a:ext uri="{FF2B5EF4-FFF2-40B4-BE49-F238E27FC236}">
                <a16:creationId xmlns:a16="http://schemas.microsoft.com/office/drawing/2014/main" id="{30F5D41D-6D5C-91AA-F2C1-6077B6F6601B}"/>
              </a:ext>
            </a:extLst>
          </p:cNvPr>
          <p:cNvGrpSpPr/>
          <p:nvPr/>
        </p:nvGrpSpPr>
        <p:grpSpPr>
          <a:xfrm>
            <a:off x="3182856" y="1026745"/>
            <a:ext cx="8724148" cy="5577956"/>
            <a:chOff x="3249053" y="1312674"/>
            <a:chExt cx="8145408" cy="5126673"/>
          </a:xfrm>
        </p:grpSpPr>
        <p:pic>
          <p:nvPicPr>
            <p:cNvPr id="8" name="图片 7">
              <a:extLst>
                <a:ext uri="{FF2B5EF4-FFF2-40B4-BE49-F238E27FC236}">
                  <a16:creationId xmlns:a16="http://schemas.microsoft.com/office/drawing/2014/main" id="{DED54708-5B80-7875-0165-16158677226A}"/>
                </a:ext>
              </a:extLst>
            </p:cNvPr>
            <p:cNvPicPr>
              <a:picLocks noChangeAspect="1"/>
            </p:cNvPicPr>
            <p:nvPr/>
          </p:nvPicPr>
          <p:blipFill rotWithShape="1">
            <a:blip r:embed="rId4"/>
            <a:srcRect r="438" b="34517"/>
            <a:stretch/>
          </p:blipFill>
          <p:spPr>
            <a:xfrm>
              <a:off x="3249053" y="1751501"/>
              <a:ext cx="3862077" cy="4021648"/>
            </a:xfrm>
            <a:prstGeom prst="rect">
              <a:avLst/>
            </a:prstGeom>
          </p:spPr>
        </p:pic>
        <p:grpSp>
          <p:nvGrpSpPr>
            <p:cNvPr id="12" name="组合 11">
              <a:extLst>
                <a:ext uri="{FF2B5EF4-FFF2-40B4-BE49-F238E27FC236}">
                  <a16:creationId xmlns:a16="http://schemas.microsoft.com/office/drawing/2014/main" id="{4944B2BF-9A98-9C16-EF96-A488254AC7D6}"/>
                </a:ext>
              </a:extLst>
            </p:cNvPr>
            <p:cNvGrpSpPr/>
            <p:nvPr/>
          </p:nvGrpSpPr>
          <p:grpSpPr>
            <a:xfrm>
              <a:off x="7111130" y="1312674"/>
              <a:ext cx="4283331" cy="5126673"/>
              <a:chOff x="7111130" y="1312674"/>
              <a:chExt cx="4283331" cy="5126673"/>
            </a:xfrm>
          </p:grpSpPr>
          <p:pic>
            <p:nvPicPr>
              <p:cNvPr id="10" name="图片 9">
                <a:extLst>
                  <a:ext uri="{FF2B5EF4-FFF2-40B4-BE49-F238E27FC236}">
                    <a16:creationId xmlns:a16="http://schemas.microsoft.com/office/drawing/2014/main" id="{023FD664-1BAD-1DA1-9C79-D349F2F8685B}"/>
                  </a:ext>
                </a:extLst>
              </p:cNvPr>
              <p:cNvPicPr>
                <a:picLocks noChangeAspect="1"/>
              </p:cNvPicPr>
              <p:nvPr/>
            </p:nvPicPr>
            <p:blipFill>
              <a:blip r:embed="rId5"/>
              <a:stretch>
                <a:fillRect/>
              </a:stretch>
            </p:blipFill>
            <p:spPr>
              <a:xfrm>
                <a:off x="7111130" y="3567816"/>
                <a:ext cx="4283331" cy="2871531"/>
              </a:xfrm>
              <a:prstGeom prst="rect">
                <a:avLst/>
              </a:prstGeom>
            </p:spPr>
          </p:pic>
          <p:pic>
            <p:nvPicPr>
              <p:cNvPr id="11" name="图片 10">
                <a:extLst>
                  <a:ext uri="{FF2B5EF4-FFF2-40B4-BE49-F238E27FC236}">
                    <a16:creationId xmlns:a16="http://schemas.microsoft.com/office/drawing/2014/main" id="{C5EFF5CE-A188-2253-47AC-ED4F50EA089A}"/>
                  </a:ext>
                </a:extLst>
              </p:cNvPr>
              <p:cNvPicPr>
                <a:picLocks noChangeAspect="1"/>
              </p:cNvPicPr>
              <p:nvPr/>
            </p:nvPicPr>
            <p:blipFill rotWithShape="1">
              <a:blip r:embed="rId4"/>
              <a:srcRect t="66892" r="438"/>
              <a:stretch/>
            </p:blipFill>
            <p:spPr>
              <a:xfrm>
                <a:off x="7111130" y="1312674"/>
                <a:ext cx="4283331" cy="2255142"/>
              </a:xfrm>
              <a:prstGeom prst="rect">
                <a:avLst/>
              </a:prstGeom>
            </p:spPr>
          </p:pic>
        </p:grpSp>
      </p:grpSp>
    </p:spTree>
    <p:extLst>
      <p:ext uri="{BB962C8B-B14F-4D97-AF65-F5344CB8AC3E}">
        <p14:creationId xmlns:p14="http://schemas.microsoft.com/office/powerpoint/2010/main" val="4597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E111123-8A10-928C-B18F-E45C64E2B3AC}"/>
              </a:ext>
            </a:extLst>
          </p:cNvPr>
          <p:cNvSpPr/>
          <p:nvPr/>
        </p:nvSpPr>
        <p:spPr>
          <a:xfrm>
            <a:off x="288751" y="1195527"/>
            <a:ext cx="9642058" cy="1477328"/>
          </a:xfrm>
          <a:prstGeom prst="rect">
            <a:avLst/>
          </a:prstGeom>
        </p:spPr>
        <p:txBody>
          <a:bodyPr wrap="square">
            <a:spAutoFit/>
          </a:bodyPr>
          <a:lstStyle/>
          <a:p>
            <a:r>
              <a:rPr lang="en-US" altLang="zh-CN" b="1" dirty="0">
                <a:latin typeface="Consolas" panose="020B0609020204030204" pitchFamily="49" charset="0"/>
              </a:rPr>
              <a:t>Problems</a:t>
            </a:r>
            <a:r>
              <a:rPr lang="zh-CN" altLang="en-US" b="1" dirty="0">
                <a:latin typeface="Consolas" panose="020B0609020204030204" pitchFamily="49" charset="0"/>
              </a:rPr>
              <a:t>：</a:t>
            </a:r>
          </a:p>
          <a:p>
            <a:pPr marL="285750" indent="-285750">
              <a:buFont typeface="Arial" panose="020B0604020202020204" pitchFamily="34" charset="0"/>
              <a:buChar char="•"/>
            </a:pPr>
            <a:r>
              <a:rPr lang="en-US" altLang="zh-CN" dirty="0"/>
              <a:t>The programing didn’t consider sequential logic. This doesn’t in line with the actual situation</a:t>
            </a:r>
          </a:p>
          <a:p>
            <a:endParaRPr lang="en-US" altLang="zh-CN" dirty="0"/>
          </a:p>
          <a:p>
            <a:pPr marL="285750" indent="-285750">
              <a:buFont typeface="Arial" panose="020B0604020202020204" pitchFamily="34" charset="0"/>
              <a:buChar char="•"/>
            </a:pPr>
            <a:r>
              <a:rPr lang="en-US" altLang="zh-CN" dirty="0"/>
              <a:t>Some code habits used in the code doesn’t meet the standards.</a:t>
            </a:r>
            <a:endParaRPr lang="zh-CN" altLang="zh-CN" dirty="0"/>
          </a:p>
        </p:txBody>
      </p:sp>
      <p:sp>
        <p:nvSpPr>
          <p:cNvPr id="2" name="矩形 1">
            <a:extLst>
              <a:ext uri="{FF2B5EF4-FFF2-40B4-BE49-F238E27FC236}">
                <a16:creationId xmlns:a16="http://schemas.microsoft.com/office/drawing/2014/main" id="{6D0E0FD0-4224-564C-151A-49153C6C662C}"/>
              </a:ext>
            </a:extLst>
          </p:cNvPr>
          <p:cNvSpPr/>
          <p:nvPr/>
        </p:nvSpPr>
        <p:spPr>
          <a:xfrm>
            <a:off x="288751" y="190891"/>
            <a:ext cx="4079963" cy="584775"/>
          </a:xfrm>
          <a:prstGeom prst="rect">
            <a:avLst/>
          </a:prstGeom>
        </p:spPr>
        <p:txBody>
          <a:bodyPr wrap="none">
            <a:spAutoFit/>
          </a:bodyPr>
          <a:lstStyle/>
          <a:p>
            <a:pPr lvl="0">
              <a:defRPr/>
            </a:pPr>
            <a:r>
              <a:rPr lang="en-US" altLang="zh-CN" sz="3200" b="1" dirty="0">
                <a:solidFill>
                  <a:srgbClr val="000000"/>
                </a:solidFill>
                <a:latin typeface="Abadi"/>
              </a:rPr>
              <a:t>LLM design - Evaluate:</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grpSp>
        <p:nvGrpSpPr>
          <p:cNvPr id="9" name="组合 8">
            <a:extLst>
              <a:ext uri="{FF2B5EF4-FFF2-40B4-BE49-F238E27FC236}">
                <a16:creationId xmlns:a16="http://schemas.microsoft.com/office/drawing/2014/main" id="{98AD7746-57F2-5465-4931-0867FD272059}"/>
              </a:ext>
            </a:extLst>
          </p:cNvPr>
          <p:cNvGrpSpPr/>
          <p:nvPr/>
        </p:nvGrpSpPr>
        <p:grpSpPr>
          <a:xfrm>
            <a:off x="716233" y="3021997"/>
            <a:ext cx="10222725" cy="2800350"/>
            <a:chOff x="572313" y="3375094"/>
            <a:chExt cx="10222725" cy="2800350"/>
          </a:xfrm>
        </p:grpSpPr>
        <p:pic>
          <p:nvPicPr>
            <p:cNvPr id="3" name="图片 2">
              <a:extLst>
                <a:ext uri="{FF2B5EF4-FFF2-40B4-BE49-F238E27FC236}">
                  <a16:creationId xmlns:a16="http://schemas.microsoft.com/office/drawing/2014/main" id="{9879CD50-77E2-3322-7355-99D909A6D4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313" y="3946451"/>
              <a:ext cx="6208313" cy="2159451"/>
            </a:xfrm>
            <a:prstGeom prst="rect">
              <a:avLst/>
            </a:prstGeom>
            <a:noFill/>
          </p:spPr>
        </p:pic>
        <p:pic>
          <p:nvPicPr>
            <p:cNvPr id="4" name="图片 3">
              <a:extLst>
                <a:ext uri="{FF2B5EF4-FFF2-40B4-BE49-F238E27FC236}">
                  <a16:creationId xmlns:a16="http://schemas.microsoft.com/office/drawing/2014/main" id="{43DEDCAA-3F39-0B4F-345B-ABAD5B3E9021}"/>
                </a:ext>
              </a:extLst>
            </p:cNvPr>
            <p:cNvPicPr>
              <a:picLocks noChangeAspect="1"/>
            </p:cNvPicPr>
            <p:nvPr/>
          </p:nvPicPr>
          <p:blipFill>
            <a:blip r:embed="rId3"/>
            <a:stretch>
              <a:fillRect/>
            </a:stretch>
          </p:blipFill>
          <p:spPr>
            <a:xfrm>
              <a:off x="7889913" y="3375094"/>
              <a:ext cx="2905125" cy="2800350"/>
            </a:xfrm>
            <a:prstGeom prst="rect">
              <a:avLst/>
            </a:prstGeom>
          </p:spPr>
        </p:pic>
      </p:grpSp>
      <p:grpSp>
        <p:nvGrpSpPr>
          <p:cNvPr id="6" name="组合 5">
            <a:extLst>
              <a:ext uri="{FF2B5EF4-FFF2-40B4-BE49-F238E27FC236}">
                <a16:creationId xmlns:a16="http://schemas.microsoft.com/office/drawing/2014/main" id="{1AA95494-AB87-8ED0-BF4D-17CB46308808}"/>
              </a:ext>
            </a:extLst>
          </p:cNvPr>
          <p:cNvGrpSpPr/>
          <p:nvPr/>
        </p:nvGrpSpPr>
        <p:grpSpPr>
          <a:xfrm>
            <a:off x="1637210" y="190891"/>
            <a:ext cx="9053805" cy="6273225"/>
            <a:chOff x="842204" y="393884"/>
            <a:chExt cx="9053805" cy="6273225"/>
          </a:xfrm>
        </p:grpSpPr>
        <p:pic>
          <p:nvPicPr>
            <p:cNvPr id="7" name="图片 6">
              <a:extLst>
                <a:ext uri="{FF2B5EF4-FFF2-40B4-BE49-F238E27FC236}">
                  <a16:creationId xmlns:a16="http://schemas.microsoft.com/office/drawing/2014/main" id="{EBF823AE-F398-C609-0764-7EFF4B2A1C48}"/>
                </a:ext>
              </a:extLst>
            </p:cNvPr>
            <p:cNvPicPr>
              <a:picLocks noChangeAspect="1"/>
            </p:cNvPicPr>
            <p:nvPr/>
          </p:nvPicPr>
          <p:blipFill rotWithShape="1">
            <a:blip r:embed="rId4"/>
            <a:srcRect l="798"/>
            <a:stretch/>
          </p:blipFill>
          <p:spPr>
            <a:xfrm>
              <a:off x="842204" y="934457"/>
              <a:ext cx="4522783" cy="5732652"/>
            </a:xfrm>
            <a:prstGeom prst="rect">
              <a:avLst/>
            </a:prstGeom>
          </p:spPr>
        </p:pic>
        <p:pic>
          <p:nvPicPr>
            <p:cNvPr id="8" name="图片 7">
              <a:extLst>
                <a:ext uri="{FF2B5EF4-FFF2-40B4-BE49-F238E27FC236}">
                  <a16:creationId xmlns:a16="http://schemas.microsoft.com/office/drawing/2014/main" id="{74315709-821F-BDEA-601A-54511239316E}"/>
                </a:ext>
              </a:extLst>
            </p:cNvPr>
            <p:cNvPicPr>
              <a:picLocks noChangeAspect="1"/>
            </p:cNvPicPr>
            <p:nvPr/>
          </p:nvPicPr>
          <p:blipFill>
            <a:blip r:embed="rId5"/>
            <a:stretch>
              <a:fillRect/>
            </a:stretch>
          </p:blipFill>
          <p:spPr>
            <a:xfrm>
              <a:off x="5402164" y="393884"/>
              <a:ext cx="4493845" cy="6273225"/>
            </a:xfrm>
            <a:prstGeom prst="rect">
              <a:avLst/>
            </a:prstGeom>
          </p:spPr>
        </p:pic>
      </p:grpSp>
    </p:spTree>
    <p:extLst>
      <p:ext uri="{BB962C8B-B14F-4D97-AF65-F5344CB8AC3E}">
        <p14:creationId xmlns:p14="http://schemas.microsoft.com/office/powerpoint/2010/main" val="36381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542242-DF63-48B5-839D-95834E6B97CE}"/>
              </a:ext>
            </a:extLst>
          </p:cNvPr>
          <p:cNvSpPr>
            <a:spLocks noGrp="1"/>
          </p:cNvSpPr>
          <p:nvPr>
            <p:ph type="sldNum" idx="12"/>
          </p:nvPr>
        </p:nvSpPr>
        <p:spPr>
          <a:xfrm>
            <a:off x="8610600" y="6356350"/>
            <a:ext cx="2743200" cy="365125"/>
          </a:xfrm>
          <a:prstGeom prst="rect">
            <a:avLst/>
          </a:prstGeom>
        </p:spPr>
        <p:txBody>
          <a:bodyPr vert="horz" lIns="91440" tIns="45720" rIns="91440" bIns="45720" anchor="ctr"/>
          <a:lstStyle>
            <a:defPPr>
              <a:defRPr lang="zh-CN"/>
            </a:defPPr>
            <a:lvl1pPr marL="0" lv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2F03FF-D8ED-4EA2-A1AB-5AA3ADADCFE7}" type="slidenum">
              <a:rPr lang="zh-CN" altLang="en-US" smtClean="0"/>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1A085E0D-B122-491F-A263-1A1FFFD7FB4A}"/>
              </a:ext>
            </a:extLst>
          </p:cNvPr>
          <p:cNvSpPr/>
          <p:nvPr/>
        </p:nvSpPr>
        <p:spPr>
          <a:xfrm>
            <a:off x="288751" y="190891"/>
            <a:ext cx="315823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badi"/>
                <a:ea typeface="微软雅黑"/>
                <a:cs typeface="+mn-cs"/>
              </a:rPr>
              <a:t>Human – design:</a:t>
            </a:r>
            <a:r>
              <a:rPr kumimoji="0" lang="en-US" altLang="zh-CN" sz="3200" b="1" i="0" u="none" strike="noStrike" kern="1200" cap="none" spc="0" normalizeH="0" noProof="0" dirty="0">
                <a:ln>
                  <a:noFill/>
                </a:ln>
                <a:solidFill>
                  <a:srgbClr val="000000"/>
                </a:solidFill>
                <a:effectLst/>
                <a:uLnTx/>
                <a:uFillTx/>
                <a:latin typeface="Abadi"/>
                <a:ea typeface="微软雅黑"/>
                <a:cs typeface="+mn-cs"/>
              </a:rPr>
              <a:t> </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6" name="矩形 5">
            <a:extLst>
              <a:ext uri="{FF2B5EF4-FFF2-40B4-BE49-F238E27FC236}">
                <a16:creationId xmlns:a16="http://schemas.microsoft.com/office/drawing/2014/main" id="{01EE70F5-6DCF-4FF6-96FB-DB0201C224C7}"/>
              </a:ext>
            </a:extLst>
          </p:cNvPr>
          <p:cNvSpPr/>
          <p:nvPr/>
        </p:nvSpPr>
        <p:spPr>
          <a:xfrm>
            <a:off x="673248" y="1543923"/>
            <a:ext cx="10922403" cy="3970318"/>
          </a:xfrm>
          <a:prstGeom prst="rect">
            <a:avLst/>
          </a:prstGeom>
        </p:spPr>
        <p:txBody>
          <a:bodyPr wrap="square">
            <a:spAutoFit/>
          </a:bodyPr>
          <a:lstStyle/>
          <a:p>
            <a:pPr marL="342900" indent="-342900">
              <a:buFont typeface="+mj-lt"/>
              <a:buAutoNum type="arabicPeriod"/>
            </a:pPr>
            <a:r>
              <a:rPr lang="en-US" altLang="zh-CN" b="1" dirty="0">
                <a:latin typeface="Consolas" panose="020B0609020204030204" pitchFamily="49" charset="0"/>
              </a:rPr>
              <a:t>The implementation of the algorithm can be divided into control module, data processing module and key shake elimination module</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The debouncing module is written separately and called in the Vending Machine module. When the input is not bouncing, the Vending Machine can also work normally without the </a:t>
            </a:r>
            <a:r>
              <a:rPr lang="en-US" altLang="zh-CN" b="1" dirty="0" err="1">
                <a:latin typeface="Consolas" panose="020B0609020204030204" pitchFamily="49" charset="0"/>
              </a:rPr>
              <a:t>debouncer</a:t>
            </a:r>
            <a:endParaRPr lang="en-US" altLang="zh-CN" b="1" dirty="0">
              <a:latin typeface="Consolas" panose="020B0609020204030204" pitchFamily="49" charset="0"/>
            </a:endParaRP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Use FSM to tackle sequential logic</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Separate combinational logic and sequential logic</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Draw </a:t>
            </a:r>
            <a:r>
              <a:rPr lang="en-US" altLang="zh-CN" b="1" dirty="0">
                <a:solidFill>
                  <a:srgbClr val="FF0000"/>
                </a:solidFill>
                <a:latin typeface="Consolas" panose="020B0609020204030204" pitchFamily="49" charset="0"/>
              </a:rPr>
              <a:t>state transition diagram</a:t>
            </a:r>
            <a:r>
              <a:rPr lang="zh-CN" altLang="en-US" b="1" dirty="0">
                <a:solidFill>
                  <a:srgbClr val="FF0000"/>
                </a:solidFill>
                <a:latin typeface="Consolas" panose="020B0609020204030204" pitchFamily="49" charset="0"/>
              </a:rPr>
              <a:t> </a:t>
            </a:r>
            <a:r>
              <a:rPr lang="en-US" altLang="zh-CN" b="1" dirty="0">
                <a:solidFill>
                  <a:srgbClr val="FF0000"/>
                </a:solidFill>
                <a:latin typeface="Consolas" panose="020B0609020204030204" pitchFamily="49" charset="0"/>
              </a:rPr>
              <a:t>and</a:t>
            </a:r>
            <a:r>
              <a:rPr lang="zh-CN" altLang="en-US" b="1" dirty="0">
                <a:solidFill>
                  <a:srgbClr val="FF0000"/>
                </a:solidFill>
                <a:latin typeface="Consolas" panose="020B0609020204030204" pitchFamily="49" charset="0"/>
              </a:rPr>
              <a:t> </a:t>
            </a:r>
            <a:r>
              <a:rPr lang="en-US" altLang="zh-CN" b="1" dirty="0">
                <a:solidFill>
                  <a:srgbClr val="FF0000"/>
                </a:solidFill>
                <a:latin typeface="Consolas" panose="020B0609020204030204" pitchFamily="49" charset="0"/>
              </a:rPr>
              <a:t>system block diagram </a:t>
            </a:r>
            <a:r>
              <a:rPr lang="en-US" altLang="zh-CN" b="1" dirty="0">
                <a:latin typeface="Consolas" panose="020B0609020204030204" pitchFamily="49" charset="0"/>
              </a:rPr>
              <a:t>before writing Verilog code</a:t>
            </a:r>
          </a:p>
          <a:p>
            <a:pPr marL="342900" indent="-342900">
              <a:buFont typeface="+mj-lt"/>
              <a:buAutoNum type="arabicPeriod"/>
            </a:pPr>
            <a:endParaRPr lang="en-US" altLang="zh-CN" b="1" dirty="0">
              <a:latin typeface="Consolas" panose="020B0609020204030204" pitchFamily="49" charset="0"/>
            </a:endParaRPr>
          </a:p>
          <a:p>
            <a:pPr marL="342900" indent="-342900">
              <a:buFont typeface="+mj-lt"/>
              <a:buAutoNum type="arabicPeriod"/>
            </a:pPr>
            <a:r>
              <a:rPr lang="en-US" altLang="zh-CN" b="1" dirty="0">
                <a:latin typeface="Consolas" panose="020B0609020204030204" pitchFamily="49" charset="0"/>
              </a:rPr>
              <a:t>All the states, modules and signals have meaningful names</a:t>
            </a:r>
          </a:p>
        </p:txBody>
      </p:sp>
    </p:spTree>
    <p:extLst>
      <p:ext uri="{BB962C8B-B14F-4D97-AF65-F5344CB8AC3E}">
        <p14:creationId xmlns:p14="http://schemas.microsoft.com/office/powerpoint/2010/main" val="307594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A085E0D-B122-491F-A263-1A1FFFD7FB4A}"/>
              </a:ext>
            </a:extLst>
          </p:cNvPr>
          <p:cNvSpPr/>
          <p:nvPr/>
        </p:nvSpPr>
        <p:spPr>
          <a:xfrm>
            <a:off x="288751" y="190891"/>
            <a:ext cx="5867312" cy="584775"/>
          </a:xfrm>
          <a:prstGeom prst="rect">
            <a:avLst/>
          </a:prstGeom>
        </p:spPr>
        <p:txBody>
          <a:bodyPr wrap="none">
            <a:spAutoFit/>
          </a:bodyPr>
          <a:lstStyle/>
          <a:p>
            <a:pPr lvl="0">
              <a:defRPr/>
            </a:pPr>
            <a:r>
              <a:rPr lang="en-US" altLang="zh-CN" sz="3200" b="1" noProof="0" dirty="0">
                <a:solidFill>
                  <a:srgbClr val="000000"/>
                </a:solidFill>
                <a:latin typeface="Abadi"/>
              </a:rPr>
              <a:t>Human – design state</a:t>
            </a:r>
            <a:r>
              <a:rPr lang="en-US" altLang="zh-CN" sz="3200" b="1" dirty="0">
                <a:solidFill>
                  <a:srgbClr val="000000"/>
                </a:solidFill>
                <a:latin typeface="Abadi"/>
              </a:rPr>
              <a:t> transition:</a:t>
            </a:r>
            <a:endParaRPr kumimoji="0" lang="zh-CN" altLang="en-US" sz="3200" b="1" i="0" u="none" strike="noStrike" kern="1200" cap="none" spc="0" normalizeH="0" baseline="0" noProof="0" dirty="0">
              <a:ln>
                <a:noFill/>
              </a:ln>
              <a:solidFill>
                <a:srgbClr val="000000"/>
              </a:solidFill>
              <a:effectLst/>
              <a:uLnTx/>
              <a:uFillTx/>
              <a:latin typeface="Abadi"/>
              <a:ea typeface="微软雅黑"/>
              <a:cs typeface="+mn-cs"/>
            </a:endParaRPr>
          </a:p>
        </p:txBody>
      </p:sp>
      <p:sp>
        <p:nvSpPr>
          <p:cNvPr id="2" name="灯片编号占位符 1">
            <a:extLst>
              <a:ext uri="{FF2B5EF4-FFF2-40B4-BE49-F238E27FC236}">
                <a16:creationId xmlns:a16="http://schemas.microsoft.com/office/drawing/2014/main" id="{FD542242-DF63-48B5-839D-95834E6B97CE}"/>
              </a:ext>
            </a:extLst>
          </p:cNvPr>
          <p:cNvSpPr>
            <a:spLocks noGrp="1"/>
          </p:cNvSpPr>
          <p:nvPr>
            <p:ph type="sldNum" idx="12"/>
          </p:nvPr>
        </p:nvSpPr>
        <p:spPr>
          <a:xfrm>
            <a:off x="8610600" y="6356350"/>
            <a:ext cx="2743200" cy="365125"/>
          </a:xfrm>
          <a:prstGeom prst="rect">
            <a:avLst/>
          </a:prstGeom>
        </p:spPr>
        <p:txBody>
          <a:bodyPr vert="horz" lIns="91440" tIns="45720" rIns="91440" bIns="45720" anchor="ctr"/>
          <a:lstStyle>
            <a:defPPr>
              <a:defRPr lang="zh-CN"/>
            </a:defPPr>
            <a:lvl1pPr marL="0" lv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2F03FF-D8ED-4EA2-A1AB-5AA3ADADCFE7}" type="slidenum">
              <a:rPr lang="zh-CN" altLang="en-US" smtClean="0"/>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8CCBD49E-2783-4821-AC69-937387BC1146}"/>
              </a:ext>
            </a:extLst>
          </p:cNvPr>
          <p:cNvSpPr/>
          <p:nvPr/>
        </p:nvSpPr>
        <p:spPr>
          <a:xfrm>
            <a:off x="253276" y="1367887"/>
            <a:ext cx="7741444" cy="4801314"/>
          </a:xfrm>
          <a:prstGeom prst="rect">
            <a:avLst/>
          </a:prstGeom>
        </p:spPr>
        <p:txBody>
          <a:bodyPr wrap="square">
            <a:spAutoFit/>
          </a:bodyPr>
          <a:lstStyle/>
          <a:p>
            <a:pPr marL="342900" indent="-342900">
              <a:buFont typeface="+mj-lt"/>
              <a:buAutoNum type="arabicPeriod"/>
            </a:pPr>
            <a:r>
              <a:rPr lang="en-US" altLang="zh-CN" b="1" dirty="0">
                <a:latin typeface="Consolas" panose="020B0609020204030204" pitchFamily="49" charset="0"/>
              </a:rPr>
              <a:t>The input of each coin will generate a pulse wave at its corresponding input ports</a:t>
            </a:r>
            <a:r>
              <a:rPr lang="zh-CN" altLang="en-US" b="1" dirty="0">
                <a:latin typeface="Consolas" panose="020B0609020204030204" pitchFamily="49" charset="0"/>
              </a:rPr>
              <a:t>，</a:t>
            </a:r>
            <a:r>
              <a:rPr lang="en-US" altLang="zh-CN" b="1" dirty="0">
                <a:latin typeface="Consolas" panose="020B0609020204030204" pitchFamily="49" charset="0"/>
              </a:rPr>
              <a:t>and </a:t>
            </a:r>
            <a:r>
              <a:rPr lang="en-US" altLang="zh-CN" b="1" dirty="0">
                <a:solidFill>
                  <a:srgbClr val="FF0000"/>
                </a:solidFill>
                <a:latin typeface="Consolas" panose="020B0609020204030204" pitchFamily="49" charset="0"/>
              </a:rPr>
              <a:t>2 pulse wave won’t be generated at the same time!!!</a:t>
            </a:r>
          </a:p>
          <a:p>
            <a:pPr marL="342900" indent="-342900">
              <a:buFont typeface="+mj-lt"/>
              <a:buAutoNum type="arabicPeriod"/>
            </a:pPr>
            <a:r>
              <a:rPr lang="en-US" altLang="zh-CN" b="1" dirty="0">
                <a:latin typeface="Consolas" panose="020B0609020204030204" pitchFamily="49" charset="0"/>
              </a:rPr>
              <a:t>We enter </a:t>
            </a:r>
            <a:r>
              <a:rPr lang="en-US" altLang="zh-CN" b="1" dirty="0">
                <a:solidFill>
                  <a:srgbClr val="FF0000"/>
                </a:solidFill>
                <a:latin typeface="Consolas" panose="020B0609020204030204" pitchFamily="49" charset="0"/>
              </a:rPr>
              <a:t>selling mode </a:t>
            </a:r>
            <a:r>
              <a:rPr lang="en-US" altLang="zh-CN" b="1" dirty="0">
                <a:latin typeface="Consolas" panose="020B0609020204030204" pitchFamily="49" charset="0"/>
              </a:rPr>
              <a:t>only when “Enable” is actively high. When “Enable” is actively low</a:t>
            </a:r>
            <a:r>
              <a:rPr lang="zh-CN" altLang="en-US" b="1" dirty="0">
                <a:latin typeface="Consolas" panose="020B0609020204030204" pitchFamily="49" charset="0"/>
              </a:rPr>
              <a:t>，</a:t>
            </a:r>
            <a:r>
              <a:rPr lang="en-US" altLang="zh-CN" b="1" dirty="0">
                <a:latin typeface="Consolas" panose="020B0609020204030204" pitchFamily="49" charset="0"/>
              </a:rPr>
              <a:t>it is in </a:t>
            </a:r>
            <a:r>
              <a:rPr lang="en-US" altLang="zh-CN" b="1" dirty="0">
                <a:solidFill>
                  <a:srgbClr val="FF0000"/>
                </a:solidFill>
                <a:latin typeface="Consolas" panose="020B0609020204030204" pitchFamily="49" charset="0"/>
              </a:rPr>
              <a:t>pricing mode</a:t>
            </a:r>
            <a:r>
              <a:rPr lang="en-US" altLang="zh-CN" b="1" dirty="0">
                <a:latin typeface="Consolas" panose="020B0609020204030204" pitchFamily="49" charset="0"/>
              </a:rPr>
              <a:t>. </a:t>
            </a:r>
            <a:r>
              <a:rPr lang="en-US" altLang="zh-CN" b="1" dirty="0">
                <a:solidFill>
                  <a:srgbClr val="FF0000"/>
                </a:solidFill>
                <a:latin typeface="Consolas" panose="020B0609020204030204" pitchFamily="49" charset="0"/>
              </a:rPr>
              <a:t>Default price </a:t>
            </a:r>
            <a:r>
              <a:rPr lang="en-US" altLang="zh-CN" b="1" dirty="0">
                <a:latin typeface="Consolas" panose="020B0609020204030204" pitchFamily="49" charset="0"/>
              </a:rPr>
              <a:t>(which is needed when pricing is skipped) is $1.25.</a:t>
            </a:r>
          </a:p>
          <a:p>
            <a:pPr marL="342900" indent="-342900">
              <a:buFont typeface="+mj-lt"/>
              <a:buAutoNum type="arabicPeriod"/>
            </a:pPr>
            <a:r>
              <a:rPr lang="en-US" altLang="zh-CN" b="1" dirty="0">
                <a:latin typeface="Consolas" panose="020B0609020204030204" pitchFamily="49" charset="0"/>
              </a:rPr>
              <a:t>When the coins we have input exceeds the product’s price, </a:t>
            </a:r>
            <a:r>
              <a:rPr lang="en-US" altLang="zh-CN" b="1" dirty="0">
                <a:solidFill>
                  <a:srgbClr val="FF0000"/>
                </a:solidFill>
                <a:latin typeface="Consolas" panose="020B0609020204030204" pitchFamily="49" charset="0"/>
              </a:rPr>
              <a:t>“deliver” </a:t>
            </a:r>
            <a:r>
              <a:rPr lang="en-US" altLang="zh-CN" b="1" dirty="0">
                <a:latin typeface="Consolas" panose="020B0609020204030204" pitchFamily="49" charset="0"/>
              </a:rPr>
              <a:t>is set to high 1</a:t>
            </a:r>
            <a:r>
              <a:rPr lang="zh-CN" altLang="en-US" b="1" dirty="0">
                <a:latin typeface="Consolas" panose="020B0609020204030204" pitchFamily="49" charset="0"/>
              </a:rPr>
              <a:t>，</a:t>
            </a:r>
            <a:r>
              <a:rPr lang="en-US" altLang="zh-CN" b="1" dirty="0">
                <a:latin typeface="Consolas" panose="020B0609020204030204" pitchFamily="49" charset="0"/>
              </a:rPr>
              <a:t>which indicates delivering the product to the customer.</a:t>
            </a:r>
          </a:p>
          <a:p>
            <a:pPr marL="342900" indent="-342900">
              <a:buFont typeface="+mj-lt"/>
              <a:buAutoNum type="arabicPeriod"/>
            </a:pPr>
            <a:r>
              <a:rPr lang="en-US" altLang="zh-CN" b="1" dirty="0">
                <a:solidFill>
                  <a:srgbClr val="FF0000"/>
                </a:solidFill>
                <a:latin typeface="Consolas" panose="020B0609020204030204" pitchFamily="49" charset="0"/>
              </a:rPr>
              <a:t>“Money” </a:t>
            </a:r>
            <a:r>
              <a:rPr lang="en-US" altLang="zh-CN" b="1" dirty="0">
                <a:latin typeface="Consolas" panose="020B0609020204030204" pitchFamily="49" charset="0"/>
              </a:rPr>
              <a:t>is the output port</a:t>
            </a:r>
            <a:r>
              <a:rPr lang="zh-CN" altLang="en-US" b="1" dirty="0">
                <a:latin typeface="Consolas" panose="020B0609020204030204" pitchFamily="49" charset="0"/>
              </a:rPr>
              <a:t> </a:t>
            </a:r>
            <a:r>
              <a:rPr lang="en-US" altLang="zh-CN" b="1" dirty="0">
                <a:latin typeface="Consolas" panose="020B0609020204030204" pitchFamily="49" charset="0"/>
              </a:rPr>
              <a:t>which shows the price in the </a:t>
            </a:r>
            <a:r>
              <a:rPr lang="en-US" altLang="zh-CN" b="1" dirty="0">
                <a:solidFill>
                  <a:srgbClr val="FF0000"/>
                </a:solidFill>
                <a:latin typeface="Consolas" panose="020B0609020204030204" pitchFamily="49" charset="0"/>
              </a:rPr>
              <a:t>pricing mode</a:t>
            </a:r>
            <a:r>
              <a:rPr lang="en-US" altLang="zh-CN" b="1" dirty="0">
                <a:latin typeface="Consolas" panose="020B0609020204030204" pitchFamily="49" charset="0"/>
              </a:rPr>
              <a:t>, the accumulated coins in </a:t>
            </a:r>
            <a:r>
              <a:rPr lang="en-US" altLang="zh-CN" b="1" dirty="0">
                <a:solidFill>
                  <a:srgbClr val="FF0000"/>
                </a:solidFill>
                <a:latin typeface="Consolas" panose="020B0609020204030204" pitchFamily="49" charset="0"/>
              </a:rPr>
              <a:t>selling mode </a:t>
            </a:r>
            <a:r>
              <a:rPr lang="en-US" altLang="zh-CN" b="1" dirty="0">
                <a:latin typeface="Consolas" panose="020B0609020204030204" pitchFamily="49" charset="0"/>
              </a:rPr>
              <a:t>and the exchange in </a:t>
            </a:r>
            <a:r>
              <a:rPr lang="en-US" altLang="zh-CN" b="1" dirty="0">
                <a:solidFill>
                  <a:srgbClr val="FF0000"/>
                </a:solidFill>
                <a:latin typeface="Consolas" panose="020B0609020204030204" pitchFamily="49" charset="0"/>
              </a:rPr>
              <a:t>delivering phase</a:t>
            </a:r>
            <a:r>
              <a:rPr lang="en-US" altLang="zh-CN" b="1" dirty="0">
                <a:latin typeface="Consolas" panose="020B0609020204030204" pitchFamily="49" charset="0"/>
              </a:rPr>
              <a:t>. </a:t>
            </a:r>
          </a:p>
          <a:p>
            <a:pPr marL="342900" indent="-342900">
              <a:buFont typeface="+mj-lt"/>
              <a:buAutoNum type="arabicPeriod"/>
            </a:pPr>
            <a:r>
              <a:rPr lang="en-US" altLang="zh-CN" b="1" dirty="0">
                <a:solidFill>
                  <a:srgbClr val="FF0000"/>
                </a:solidFill>
                <a:latin typeface="Consolas" panose="020B0609020204030204" pitchFamily="49" charset="0"/>
              </a:rPr>
              <a:t>5 seconds </a:t>
            </a:r>
            <a:r>
              <a:rPr lang="en-US" altLang="zh-CN" b="1" dirty="0">
                <a:latin typeface="Consolas" panose="020B0609020204030204" pitchFamily="49" charset="0"/>
              </a:rPr>
              <a:t>after active high “deliver”, the vending machine gets ready for next sale.</a:t>
            </a:r>
          </a:p>
          <a:p>
            <a:pPr marL="342900" indent="-342900">
              <a:buFont typeface="+mj-lt"/>
              <a:buAutoNum type="arabicPeriod"/>
            </a:pPr>
            <a:r>
              <a:rPr lang="en-US" altLang="zh-CN" b="1" dirty="0">
                <a:latin typeface="Consolas" panose="020B0609020204030204" pitchFamily="49" charset="0"/>
              </a:rPr>
              <a:t>“RST” is an </a:t>
            </a:r>
            <a:r>
              <a:rPr lang="en-US" altLang="zh-CN" b="1" dirty="0">
                <a:solidFill>
                  <a:srgbClr val="FF0000"/>
                </a:solidFill>
                <a:latin typeface="Consolas" panose="020B0609020204030204" pitchFamily="49" charset="0"/>
              </a:rPr>
              <a:t>asynchronous reset </a:t>
            </a:r>
            <a:r>
              <a:rPr lang="en-US" altLang="zh-CN" b="1" dirty="0">
                <a:latin typeface="Consolas" panose="020B0609020204030204" pitchFamily="49" charset="0"/>
              </a:rPr>
              <a:t>signal which reset the vending machine.</a:t>
            </a:r>
            <a:endParaRPr lang="zh-CN" altLang="en-US" dirty="0"/>
          </a:p>
        </p:txBody>
      </p:sp>
      <p:pic>
        <p:nvPicPr>
          <p:cNvPr id="16" name="图片 15">
            <a:extLst>
              <a:ext uri="{FF2B5EF4-FFF2-40B4-BE49-F238E27FC236}">
                <a16:creationId xmlns:a16="http://schemas.microsoft.com/office/drawing/2014/main" id="{F07ABEE5-C440-40BE-99F2-894A33220989}"/>
              </a:ext>
            </a:extLst>
          </p:cNvPr>
          <p:cNvPicPr>
            <a:picLocks noChangeAspect="1"/>
          </p:cNvPicPr>
          <p:nvPr/>
        </p:nvPicPr>
        <p:blipFill>
          <a:blip r:embed="rId2"/>
          <a:stretch>
            <a:fillRect/>
          </a:stretch>
        </p:blipFill>
        <p:spPr>
          <a:xfrm>
            <a:off x="8610600" y="2001351"/>
            <a:ext cx="3090919" cy="3321056"/>
          </a:xfrm>
          <a:prstGeom prst="rect">
            <a:avLst/>
          </a:prstGeom>
        </p:spPr>
      </p:pic>
      <p:grpSp>
        <p:nvGrpSpPr>
          <p:cNvPr id="4" name="组合 3">
            <a:extLst>
              <a:ext uri="{FF2B5EF4-FFF2-40B4-BE49-F238E27FC236}">
                <a16:creationId xmlns:a16="http://schemas.microsoft.com/office/drawing/2014/main" id="{EEED685F-1009-F72A-412B-C4C0D190B9FE}"/>
              </a:ext>
            </a:extLst>
          </p:cNvPr>
          <p:cNvGrpSpPr/>
          <p:nvPr/>
        </p:nvGrpSpPr>
        <p:grpSpPr>
          <a:xfrm>
            <a:off x="1228561" y="395039"/>
            <a:ext cx="8879534" cy="5961311"/>
            <a:chOff x="794553" y="275127"/>
            <a:chExt cx="8879534" cy="5961311"/>
          </a:xfrm>
        </p:grpSpPr>
        <p:pic>
          <p:nvPicPr>
            <p:cNvPr id="5" name="图片 4">
              <a:extLst>
                <a:ext uri="{FF2B5EF4-FFF2-40B4-BE49-F238E27FC236}">
                  <a16:creationId xmlns:a16="http://schemas.microsoft.com/office/drawing/2014/main" id="{CC240E75-8B6A-1B1F-BE7F-BDB8EF546BDF}"/>
                </a:ext>
              </a:extLst>
            </p:cNvPr>
            <p:cNvPicPr>
              <a:picLocks noChangeAspect="1"/>
            </p:cNvPicPr>
            <p:nvPr/>
          </p:nvPicPr>
          <p:blipFill>
            <a:blip r:embed="rId3"/>
            <a:stretch>
              <a:fillRect/>
            </a:stretch>
          </p:blipFill>
          <p:spPr>
            <a:xfrm>
              <a:off x="794553" y="275127"/>
              <a:ext cx="8879534" cy="5699701"/>
            </a:xfrm>
            <a:prstGeom prst="rect">
              <a:avLst/>
            </a:prstGeom>
          </p:spPr>
        </p:pic>
        <p:sp>
          <p:nvSpPr>
            <p:cNvPr id="7" name="矩形 6">
              <a:extLst>
                <a:ext uri="{FF2B5EF4-FFF2-40B4-BE49-F238E27FC236}">
                  <a16:creationId xmlns:a16="http://schemas.microsoft.com/office/drawing/2014/main" id="{74E71ADE-B30C-4C43-B83A-6E571FA172EE}"/>
                </a:ext>
              </a:extLst>
            </p:cNvPr>
            <p:cNvSpPr/>
            <p:nvPr/>
          </p:nvSpPr>
          <p:spPr>
            <a:xfrm>
              <a:off x="3987825" y="5974828"/>
              <a:ext cx="2492990" cy="261610"/>
            </a:xfrm>
            <a:prstGeom prst="rect">
              <a:avLst/>
            </a:prstGeom>
          </p:spPr>
          <p:txBody>
            <a:bodyPr wrap="none">
              <a:spAutoFit/>
            </a:bodyPr>
            <a:lstStyle/>
            <a:p>
              <a:r>
                <a:rPr lang="en-US" altLang="zh-CN" sz="1100" b="1" dirty="0">
                  <a:latin typeface="Consolas" panose="020B0609020204030204" pitchFamily="49" charset="0"/>
                </a:rPr>
                <a:t>Fig1: State transition diagram</a:t>
              </a:r>
              <a:endParaRPr lang="zh-CN" altLang="en-US" sz="1100" dirty="0"/>
            </a:p>
          </p:txBody>
        </p:sp>
      </p:grpSp>
    </p:spTree>
    <p:extLst>
      <p:ext uri="{BB962C8B-B14F-4D97-AF65-F5344CB8AC3E}">
        <p14:creationId xmlns:p14="http://schemas.microsoft.com/office/powerpoint/2010/main" val="344775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958</Words>
  <Application>Microsoft Office PowerPoint</Application>
  <PresentationFormat>宽屏</PresentationFormat>
  <Paragraphs>136</Paragraphs>
  <Slides>15</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微软雅黑</vt:lpstr>
      <vt:lpstr>Abadi</vt:lpstr>
      <vt:lpstr>Arial</vt:lpstr>
      <vt:lpstr>Consolas</vt:lpstr>
      <vt:lpstr>Franklin Gothic Medium</vt:lpstr>
      <vt:lpstr>Georgia</vt:lpstr>
      <vt:lpstr>Times New Roman</vt:lpstr>
      <vt:lpstr>Verdana</vt:lpstr>
      <vt:lpstr>Office 主题​​</vt:lpstr>
      <vt:lpstr>Complete a simple FSM project:      LLM vs Human</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子诚 贺</cp:lastModifiedBy>
  <cp:revision>66</cp:revision>
  <dcterms:created xsi:type="dcterms:W3CDTF">2019-02-23T16:09:00Z</dcterms:created>
  <dcterms:modified xsi:type="dcterms:W3CDTF">2024-06-06T09:44:02Z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